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9" r:id="rId2"/>
    <p:sldId id="266" r:id="rId3"/>
    <p:sldId id="292" r:id="rId4"/>
    <p:sldId id="302" r:id="rId5"/>
    <p:sldId id="285" r:id="rId6"/>
    <p:sldId id="303" r:id="rId7"/>
    <p:sldId id="268" r:id="rId8"/>
    <p:sldId id="288" r:id="rId9"/>
    <p:sldId id="295" r:id="rId10"/>
    <p:sldId id="283" r:id="rId11"/>
    <p:sldId id="287" r:id="rId12"/>
    <p:sldId id="296" r:id="rId13"/>
    <p:sldId id="297" r:id="rId14"/>
    <p:sldId id="275" r:id="rId15"/>
    <p:sldId id="298" r:id="rId16"/>
    <p:sldId id="299" r:id="rId17"/>
    <p:sldId id="300" r:id="rId18"/>
    <p:sldId id="279" r:id="rId19"/>
    <p:sldId id="301" r:id="rId20"/>
    <p:sldId id="278" r:id="rId21"/>
    <p:sldId id="290" r:id="rId22"/>
    <p:sldId id="277" r:id="rId23"/>
    <p:sldId id="267" r:id="rId24"/>
    <p:sldId id="269" r:id="rId25"/>
    <p:sldId id="270" r:id="rId26"/>
    <p:sldId id="272" r:id="rId27"/>
    <p:sldId id="273" r:id="rId28"/>
    <p:sldId id="274" r:id="rId29"/>
    <p:sldId id="282" r:id="rId30"/>
    <p:sldId id="276" r:id="rId31"/>
    <p:sldId id="289" r:id="rId3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福地　ユキ" initials="福地　ユキ" lastIdx="5" clrIdx="0">
    <p:extLst>
      <p:ext uri="{19B8F6BF-5375-455C-9EA6-DF929625EA0E}">
        <p15:presenceInfo xmlns:p15="http://schemas.microsoft.com/office/powerpoint/2012/main" userId="S::s236238@wakayama-u.ac.jp::029b99b2-cbb8-4687-899e-59d7898cbf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88E5"/>
    <a:srgbClr val="4E97FF"/>
    <a:srgbClr val="2E1DFF"/>
    <a:srgbClr val="53585E"/>
    <a:srgbClr val="767171"/>
    <a:srgbClr val="FCA402"/>
    <a:srgbClr val="747374"/>
    <a:srgbClr val="2A3D5B"/>
    <a:srgbClr val="CCCACB"/>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60"/>
    <p:restoredTop sz="91015"/>
  </p:normalViewPr>
  <p:slideViewPr>
    <p:cSldViewPr snapToGrid="0" snapToObjects="1" showGuides="1">
      <p:cViewPr>
        <p:scale>
          <a:sx n="79" d="100"/>
          <a:sy n="79" d="100"/>
        </p:scale>
        <p:origin x="560"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3-08T16:50:12.277" idx="2">
    <p:pos x="10" y="10"/>
    <p:text>検索→リミックスの流れを入れる</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2" name="Shape 422"/>
          <p:cNvSpPr>
            <a:spLocks noGrp="1" noRot="1" noChangeAspect="1"/>
          </p:cNvSpPr>
          <p:nvPr>
            <p:ph type="sldImg"/>
          </p:nvPr>
        </p:nvSpPr>
        <p:spPr>
          <a:xfrm>
            <a:off x="1143000" y="685800"/>
            <a:ext cx="4572000" cy="3429000"/>
          </a:xfrm>
          <a:prstGeom prst="rect">
            <a:avLst/>
          </a:prstGeom>
        </p:spPr>
        <p:txBody>
          <a:bodyPr/>
          <a:lstStyle/>
          <a:p>
            <a:endParaRPr/>
          </a:p>
        </p:txBody>
      </p:sp>
      <p:sp>
        <p:nvSpPr>
          <p:cNvPr id="423" name="Shape 42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オブジェクト操作入力に基づくスクラッチ作品検索の実現に向けてと題して，福地が発表します，</a:t>
            </a:r>
          </a:p>
        </p:txBody>
      </p:sp>
    </p:spTree>
    <p:extLst>
      <p:ext uri="{BB962C8B-B14F-4D97-AF65-F5344CB8AC3E}">
        <p14:creationId xmlns:p14="http://schemas.microsoft.com/office/powerpoint/2010/main" val="1971324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次に２番，オブジェクトの移動方向を検出です．</a:t>
            </a:r>
            <a:endParaRPr kumimoji="1" lang="en-US" altLang="ja-JP" dirty="0"/>
          </a:p>
          <a:p>
            <a:endParaRPr kumimoji="1" lang="en-US" altLang="ja-JP" dirty="0"/>
          </a:p>
          <a:p>
            <a:r>
              <a:rPr kumimoji="1" lang="en-US" altLang="ja-JP" dirty="0"/>
              <a:t>〜〜</a:t>
            </a:r>
            <a:r>
              <a:rPr kumimoji="1" lang="ja-JP" altLang="en-US"/>
              <a:t>します</a:t>
            </a:r>
          </a:p>
        </p:txBody>
      </p:sp>
    </p:spTree>
    <p:extLst>
      <p:ext uri="{BB962C8B-B14F-4D97-AF65-F5344CB8AC3E}">
        <p14:creationId xmlns:p14="http://schemas.microsoft.com/office/powerpoint/2010/main" val="2958521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します</a:t>
            </a:r>
            <a:endParaRPr kumimoji="1" lang="en-US" altLang="ja-JP" dirty="0"/>
          </a:p>
          <a:p>
            <a:endParaRPr kumimoji="1" lang="en-US" altLang="ja-JP" dirty="0"/>
          </a:p>
          <a:p>
            <a:r>
              <a:rPr kumimoji="1" lang="ja-JP" altLang="en-US"/>
              <a:t>作品</a:t>
            </a:r>
            <a:r>
              <a:rPr kumimoji="1" lang="en-US" altLang="ja-JP" dirty="0"/>
              <a:t>A</a:t>
            </a:r>
            <a:r>
              <a:rPr kumimoji="1" lang="ja-JP" altLang="en-US"/>
              <a:t>では，</a:t>
            </a:r>
            <a:r>
              <a:rPr kumimoji="1" lang="en-US" altLang="ja-JP" dirty="0"/>
              <a:t>x</a:t>
            </a:r>
            <a:r>
              <a:rPr kumimoji="1" lang="ja-JP" altLang="en-US"/>
              <a:t>座標が</a:t>
            </a:r>
            <a:r>
              <a:rPr kumimoji="1" lang="en-US" altLang="ja-JP" dirty="0"/>
              <a:t>350</a:t>
            </a:r>
            <a:r>
              <a:rPr kumimoji="1" lang="ja-JP" altLang="en-US"/>
              <a:t>から</a:t>
            </a:r>
            <a:r>
              <a:rPr kumimoji="1" lang="en-US" altLang="ja-JP" dirty="0"/>
              <a:t>160</a:t>
            </a:r>
            <a:r>
              <a:rPr kumimoji="1" lang="ja-JP" altLang="en-US"/>
              <a:t>に減少し，</a:t>
            </a:r>
            <a:r>
              <a:rPr kumimoji="1" lang="en-US" altLang="ja-JP" dirty="0"/>
              <a:t>y</a:t>
            </a:r>
            <a:r>
              <a:rPr kumimoji="1" lang="ja-JP" altLang="en-US"/>
              <a:t>座標は変化しないため，移動方向は左，</a:t>
            </a:r>
            <a:endParaRPr kumimoji="1" lang="en-US" altLang="ja-JP" dirty="0"/>
          </a:p>
          <a:p>
            <a:endParaRPr kumimoji="1" lang="en-US" altLang="ja-JP" dirty="0"/>
          </a:p>
          <a:p>
            <a:r>
              <a:rPr kumimoji="1" lang="ja-JP" altLang="en-US"/>
              <a:t>作品</a:t>
            </a:r>
            <a:r>
              <a:rPr kumimoji="1" lang="en-US" altLang="ja-JP" dirty="0"/>
              <a:t>B</a:t>
            </a:r>
            <a:r>
              <a:rPr kumimoji="1" lang="ja-JP" altLang="en-US"/>
              <a:t>では，</a:t>
            </a:r>
            <a:r>
              <a:rPr kumimoji="1" lang="en-US" altLang="ja-JP" dirty="0"/>
              <a:t>x</a:t>
            </a:r>
            <a:r>
              <a:rPr kumimoji="1" lang="ja-JP" altLang="en-US"/>
              <a:t>座標が</a:t>
            </a:r>
            <a:r>
              <a:rPr kumimoji="1" lang="en-US" altLang="ja-JP" dirty="0"/>
              <a:t>160</a:t>
            </a:r>
            <a:r>
              <a:rPr kumimoji="1" lang="ja-JP" altLang="en-US"/>
              <a:t>から</a:t>
            </a:r>
            <a:r>
              <a:rPr kumimoji="1" lang="en-US" altLang="ja-JP" dirty="0"/>
              <a:t>350</a:t>
            </a:r>
            <a:r>
              <a:rPr kumimoji="1" lang="ja-JP" altLang="en-US"/>
              <a:t>に増加し，</a:t>
            </a:r>
            <a:r>
              <a:rPr kumimoji="1" lang="en-US" altLang="ja-JP" dirty="0"/>
              <a:t>y</a:t>
            </a:r>
            <a:r>
              <a:rPr kumimoji="1" lang="ja-JP" altLang="en-US"/>
              <a:t>座標は変化しないため，移動方向は右，</a:t>
            </a:r>
            <a:endParaRPr kumimoji="1" lang="en-US" altLang="ja-JP" dirty="0"/>
          </a:p>
          <a:p>
            <a:endParaRPr kumimoji="1" lang="en-US" altLang="ja-JP" dirty="0"/>
          </a:p>
          <a:p>
            <a:r>
              <a:rPr kumimoji="1" lang="ja-JP" altLang="en-US"/>
              <a:t>と検出します．</a:t>
            </a:r>
          </a:p>
        </p:txBody>
      </p:sp>
    </p:spTree>
    <p:extLst>
      <p:ext uri="{BB962C8B-B14F-4D97-AF65-F5344CB8AC3E}">
        <p14:creationId xmlns:p14="http://schemas.microsoft.com/office/powerpoint/2010/main" val="2455118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次に，３番，入力オブジェクト操作の移動方向を検出します</a:t>
            </a:r>
            <a:endParaRPr kumimoji="1" lang="en-US" altLang="ja-JP" dirty="0"/>
          </a:p>
          <a:p>
            <a:endParaRPr kumimoji="1" lang="en-US" altLang="ja-JP" dirty="0"/>
          </a:p>
          <a:p>
            <a:r>
              <a:rPr kumimoji="1" lang="ja-JP" altLang="en-US"/>
              <a:t>イメージする動作の最初</a:t>
            </a:r>
            <a:r>
              <a:rPr kumimoji="1" lang="en-US" altLang="ja-JP" dirty="0"/>
              <a:t>〜〜</a:t>
            </a:r>
            <a:r>
              <a:rPr kumimoji="1" lang="ja-JP" altLang="en-US"/>
              <a:t>決定します．</a:t>
            </a:r>
            <a:endParaRPr kumimoji="1" lang="en-US" altLang="ja-JP" dirty="0"/>
          </a:p>
          <a:p>
            <a:endParaRPr kumimoji="1" lang="en-US" altLang="ja-JP" dirty="0"/>
          </a:p>
          <a:p>
            <a:r>
              <a:rPr kumimoji="1" lang="ja-JP" altLang="en-US"/>
              <a:t>例えば，検索者が，オブジェクトが右に動く作品を検索したい場合は，こちらの２枚の画像を入力とします．</a:t>
            </a:r>
          </a:p>
        </p:txBody>
      </p:sp>
    </p:spTree>
    <p:extLst>
      <p:ext uri="{BB962C8B-B14F-4D97-AF65-F5344CB8AC3E}">
        <p14:creationId xmlns:p14="http://schemas.microsoft.com/office/powerpoint/2010/main" val="2362832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最後に４番，移動方向が一致する作品を提示します．</a:t>
            </a:r>
            <a:endParaRPr kumimoji="1" lang="en-US" altLang="ja-JP" dirty="0"/>
          </a:p>
          <a:p>
            <a:endParaRPr kumimoji="1" lang="en-US" altLang="ja-JP" dirty="0"/>
          </a:p>
          <a:p>
            <a:r>
              <a:rPr kumimoji="1" lang="ja-JP" altLang="en-US"/>
              <a:t>作品</a:t>
            </a:r>
            <a:r>
              <a:rPr kumimoji="1" lang="en-US" altLang="ja-JP" dirty="0"/>
              <a:t>B</a:t>
            </a:r>
            <a:r>
              <a:rPr kumimoji="1" lang="ja-JP" altLang="en-US"/>
              <a:t>が右へ移動する作品であり，右へ移動する入力と一致するため，作品</a:t>
            </a:r>
            <a:r>
              <a:rPr kumimoji="1" lang="en-US" altLang="ja-JP" dirty="0"/>
              <a:t>B</a:t>
            </a:r>
            <a:r>
              <a:rPr kumimoji="1" lang="ja-JP" altLang="en-US"/>
              <a:t>を提示します．</a:t>
            </a:r>
            <a:endParaRPr kumimoji="1" lang="en-US" altLang="ja-JP" dirty="0"/>
          </a:p>
        </p:txBody>
      </p:sp>
    </p:spTree>
    <p:extLst>
      <p:ext uri="{BB962C8B-B14F-4D97-AF65-F5344CB8AC3E}">
        <p14:creationId xmlns:p14="http://schemas.microsoft.com/office/powerpoint/2010/main" val="3653051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提案手法を用いて，動作実験を実施しました．</a:t>
            </a:r>
            <a:endParaRPr kumimoji="1" lang="en-US" altLang="ja-JP" dirty="0"/>
          </a:p>
          <a:p>
            <a:endParaRPr kumimoji="1" lang="en-US" altLang="ja-JP" dirty="0"/>
          </a:p>
          <a:p>
            <a:r>
              <a:rPr kumimoji="1" lang="ja-JP" altLang="en-US"/>
              <a:t>検索対象は，私が制作した</a:t>
            </a:r>
            <a:r>
              <a:rPr kumimoji="1" lang="en-US" altLang="ja-JP" dirty="0"/>
              <a:t>5</a:t>
            </a:r>
            <a:r>
              <a:rPr kumimoji="1" lang="ja-JP" altLang="en-US"/>
              <a:t>件の作品です．</a:t>
            </a:r>
            <a:endParaRPr kumimoji="1" lang="en-US" altLang="ja-JP" dirty="0"/>
          </a:p>
          <a:p>
            <a:endParaRPr kumimoji="1" lang="ja-JP" altLang="en-US"/>
          </a:p>
        </p:txBody>
      </p:sp>
    </p:spTree>
    <p:extLst>
      <p:ext uri="{BB962C8B-B14F-4D97-AF65-F5344CB8AC3E}">
        <p14:creationId xmlns:p14="http://schemas.microsoft.com/office/powerpoint/2010/main" val="3943879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入力は右上，検索対象の作品は表のように，移動方向が検出されました．</a:t>
            </a:r>
            <a:endParaRPr kumimoji="1" lang="en-US" altLang="ja-JP" dirty="0"/>
          </a:p>
          <a:p>
            <a:r>
              <a:rPr kumimoji="1" lang="ja-JP" altLang="en-US"/>
              <a:t>入力は右上へ移動と検出されたため，移動方向が一致する作品</a:t>
            </a:r>
            <a:r>
              <a:rPr kumimoji="1" lang="en-US" altLang="ja-JP" dirty="0"/>
              <a:t>ABE</a:t>
            </a:r>
            <a:r>
              <a:rPr kumimoji="1" lang="ja-JP" altLang="en-US"/>
              <a:t>，が提示されました．</a:t>
            </a:r>
          </a:p>
        </p:txBody>
      </p:sp>
    </p:spTree>
    <p:extLst>
      <p:ext uri="{BB962C8B-B14F-4D97-AF65-F5344CB8AC3E}">
        <p14:creationId xmlns:p14="http://schemas.microsoft.com/office/powerpoint/2010/main" val="1957336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また，私が制作したものではなく，既存作品を対象に</a:t>
            </a:r>
            <a:r>
              <a:rPr kumimoji="1" lang="en-US" altLang="ja-JP" dirty="0"/>
              <a:t>〜</a:t>
            </a:r>
            <a:endParaRPr kumimoji="1" lang="ja-JP" altLang="en-US"/>
          </a:p>
        </p:txBody>
      </p:sp>
    </p:spTree>
    <p:extLst>
      <p:ext uri="{BB962C8B-B14F-4D97-AF65-F5344CB8AC3E}">
        <p14:creationId xmlns:p14="http://schemas.microsoft.com/office/powerpoint/2010/main" val="1078416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a:t>検出されました．</a:t>
            </a:r>
            <a:endParaRPr kumimoji="1" lang="en-US" altLang="ja-JP" dirty="0"/>
          </a:p>
          <a:p>
            <a:r>
              <a:rPr kumimoji="1" lang="ja-JP" altLang="en-US"/>
              <a:t>例をあげて説明すると，</a:t>
            </a:r>
            <a:endParaRPr kumimoji="1" lang="en-US" altLang="ja-JP" dirty="0"/>
          </a:p>
          <a:p>
            <a:r>
              <a:rPr kumimoji="1" lang="ja-JP" altLang="en-US"/>
              <a:t>この２枚は，スクラッチのプログラムを見ると，</a:t>
            </a:r>
            <a:r>
              <a:rPr kumimoji="1" lang="en-US" altLang="ja-JP" dirty="0"/>
              <a:t>x</a:t>
            </a:r>
            <a:r>
              <a:rPr kumimoji="1" lang="ja-JP" altLang="en-US"/>
              <a:t>座標のみが変わり，</a:t>
            </a:r>
            <a:r>
              <a:rPr kumimoji="1" lang="en-US" altLang="ja-JP" dirty="0"/>
              <a:t>y</a:t>
            </a:r>
            <a:r>
              <a:rPr kumimoji="1" lang="ja-JP" altLang="en-US"/>
              <a:t>座標は変化していません．しかし，画像認識によって取得される座標がこちらで，</a:t>
            </a:r>
            <a:r>
              <a:rPr kumimoji="1" lang="en-US" altLang="ja-JP" dirty="0"/>
              <a:t>y</a:t>
            </a:r>
            <a:r>
              <a:rPr kumimoji="1" lang="ja-JP" altLang="en-US"/>
              <a:t>座標が変化してしまっています．</a:t>
            </a:r>
            <a:endParaRPr kumimoji="1" lang="en-US" altLang="ja-JP" dirty="0"/>
          </a:p>
          <a:p>
            <a:endParaRPr kumimoji="1" lang="en-US" altLang="ja-JP" dirty="0"/>
          </a:p>
          <a:p>
            <a:r>
              <a:rPr kumimoji="1" lang="ja-JP" altLang="en-US"/>
              <a:t>ですので，プログラム的には右ですが，右上と判定されてしまいました．</a:t>
            </a:r>
          </a:p>
        </p:txBody>
      </p:sp>
    </p:spTree>
    <p:extLst>
      <p:ext uri="{BB962C8B-B14F-4D97-AF65-F5344CB8AC3E}">
        <p14:creationId xmlns:p14="http://schemas.microsoft.com/office/powerpoint/2010/main" val="3785720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検討します</a:t>
            </a:r>
            <a:endParaRPr kumimoji="1" lang="en-US" altLang="ja-JP" dirty="0"/>
          </a:p>
          <a:p>
            <a:endParaRPr kumimoji="1" lang="en-US" altLang="ja-JP" dirty="0"/>
          </a:p>
          <a:p>
            <a:r>
              <a:rPr kumimoji="1" lang="ja-JP" altLang="en-US"/>
              <a:t>そうすることで，より学習者のイメージに類似した作品を検索できると考えています．</a:t>
            </a:r>
            <a:endParaRPr kumimoji="1" lang="en-US" altLang="ja-JP" dirty="0"/>
          </a:p>
          <a:p>
            <a:endParaRPr kumimoji="1" lang="en-US" altLang="ja-JP" dirty="0"/>
          </a:p>
          <a:p>
            <a:endParaRPr kumimoji="1" lang="en-US" altLang="ja-JP" dirty="0"/>
          </a:p>
          <a:p>
            <a:r>
              <a:rPr kumimoji="1" lang="ja-JP" altLang="en-US"/>
              <a:t>現時点ではオブジェクトを猫に指定していますが，</a:t>
            </a:r>
            <a:r>
              <a:rPr kumimoji="1" lang="en-US" altLang="ja-JP" dirty="0"/>
              <a:t>〜〜</a:t>
            </a:r>
          </a:p>
          <a:p>
            <a:endParaRPr kumimoji="1" lang="ja-JP" altLang="en-US"/>
          </a:p>
        </p:txBody>
      </p:sp>
    </p:spTree>
    <p:extLst>
      <p:ext uri="{BB962C8B-B14F-4D97-AF65-F5344CB8AC3E}">
        <p14:creationId xmlns:p14="http://schemas.microsoft.com/office/powerpoint/2010/main" val="842256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画像認識によって取得するオブジェクトの座標に誤差が発生する場合があり，</a:t>
            </a:r>
            <a:r>
              <a:rPr kumimoji="1" lang="en-US" altLang="ja-JP" dirty="0"/>
              <a:t>〜〜</a:t>
            </a:r>
          </a:p>
          <a:p>
            <a:endParaRPr kumimoji="1" lang="en-US" altLang="ja-JP" dirty="0"/>
          </a:p>
          <a:p>
            <a:r>
              <a:rPr kumimoji="1" lang="ja-JP" altLang="en-US"/>
              <a:t>検討します．そうすることで，より多くの作品が検索できると考えています．</a:t>
            </a:r>
            <a:endParaRPr kumimoji="1" lang="en-US" altLang="ja-JP" dirty="0"/>
          </a:p>
        </p:txBody>
      </p:sp>
    </p:spTree>
    <p:extLst>
      <p:ext uri="{BB962C8B-B14F-4D97-AF65-F5344CB8AC3E}">
        <p14:creationId xmlns:p14="http://schemas.microsoft.com/office/powerpoint/2010/main" val="3141366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近年，プログラミング教育では，ビジュアルプログラミング言語</a:t>
            </a:r>
            <a:r>
              <a:rPr kumimoji="1" lang="en-US" altLang="ja-JP" dirty="0"/>
              <a:t>Scratch</a:t>
            </a:r>
            <a:r>
              <a:rPr kumimoji="1" lang="ja-JP" altLang="en-US"/>
              <a:t>が使用されています．</a:t>
            </a:r>
            <a:endParaRPr kumimoji="1" lang="en-US" altLang="ja-JP" dirty="0"/>
          </a:p>
          <a:p>
            <a:endParaRPr kumimoji="1" lang="en-US" altLang="ja-JP" dirty="0"/>
          </a:p>
          <a:p>
            <a:r>
              <a:rPr kumimoji="1" lang="ja-JP" altLang="en-US"/>
              <a:t>命令処理を視覚的に表現したブロックを組み合わせることでプログラム作品を制作し，タイトルと説明文を記述してオンラインサービス上に公開できます．</a:t>
            </a:r>
            <a:endParaRPr kumimoji="1" lang="en-US" altLang="ja-JP" dirty="0"/>
          </a:p>
          <a:p>
            <a:endParaRPr kumimoji="1" lang="en-US" altLang="ja-JP" dirty="0"/>
          </a:p>
        </p:txBody>
      </p:sp>
    </p:spTree>
    <p:extLst>
      <p:ext uri="{BB962C8B-B14F-4D97-AF65-F5344CB8AC3E}">
        <p14:creationId xmlns:p14="http://schemas.microsoft.com/office/powerpoint/2010/main" val="2349884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本研究の貢献は，</a:t>
            </a:r>
          </a:p>
        </p:txBody>
      </p:sp>
    </p:spTree>
    <p:extLst>
      <p:ext uri="{BB962C8B-B14F-4D97-AF65-F5344CB8AC3E}">
        <p14:creationId xmlns:p14="http://schemas.microsoft.com/office/powerpoint/2010/main" val="1917740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先ほど取得したスクリーンショットに対して，</a:t>
            </a:r>
            <a:r>
              <a:rPr kumimoji="1" lang="en-US" altLang="ja-JP" dirty="0"/>
              <a:t>SIFT</a:t>
            </a:r>
            <a:r>
              <a:rPr kumimoji="1" lang="ja-JP" altLang="en-US"/>
              <a:t>特徴量を用いた画像認識を行います．</a:t>
            </a:r>
            <a:endParaRPr kumimoji="1" lang="en-US" altLang="ja-JP" dirty="0"/>
          </a:p>
          <a:p>
            <a:endParaRPr kumimoji="1" lang="en-US" altLang="ja-JP" dirty="0"/>
          </a:p>
          <a:p>
            <a:r>
              <a:rPr kumimoji="1" lang="ja-JP" altLang="en-US"/>
              <a:t>こちらは</a:t>
            </a:r>
            <a:r>
              <a:rPr kumimoji="1" lang="en-US" altLang="ja-JP" dirty="0"/>
              <a:t>SIFT</a:t>
            </a:r>
            <a:r>
              <a:rPr kumimoji="1" lang="ja-JP" altLang="en-US"/>
              <a:t>特徴量を用いた画像認識の例です．</a:t>
            </a:r>
          </a:p>
        </p:txBody>
      </p:sp>
    </p:spTree>
    <p:extLst>
      <p:ext uri="{BB962C8B-B14F-4D97-AF65-F5344CB8AC3E}">
        <p14:creationId xmlns:p14="http://schemas.microsoft.com/office/powerpoint/2010/main" val="3062474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Scratch</a:t>
            </a:r>
            <a:r>
              <a:rPr kumimoji="1" lang="ja-JP" altLang="en-US"/>
              <a:t>には，既存の作品に変更を加え，新たな作品を制作するリミックス機能があります．</a:t>
            </a:r>
            <a:endParaRPr kumimoji="1" lang="en-US" altLang="ja-JP" dirty="0"/>
          </a:p>
          <a:p>
            <a:endParaRPr kumimoji="1" lang="en-US" altLang="ja-JP" dirty="0"/>
          </a:p>
          <a:p>
            <a:r>
              <a:rPr kumimoji="1" lang="ja-JP" altLang="en-US"/>
              <a:t>学習者は．既存プログラムを模倣することから学習を開始します</a:t>
            </a:r>
          </a:p>
        </p:txBody>
      </p:sp>
    </p:spTree>
    <p:extLst>
      <p:ext uri="{BB962C8B-B14F-4D97-AF65-F5344CB8AC3E}">
        <p14:creationId xmlns:p14="http://schemas.microsoft.com/office/powerpoint/2010/main" val="2897747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Scratch</a:t>
            </a:r>
            <a:r>
              <a:rPr kumimoji="1" lang="ja-JP" altLang="en-US"/>
              <a:t>作品の検索は，キーワードで検索を行い，タイトルや説明文にキーワードを含む作品が提示されます</a:t>
            </a:r>
            <a:endParaRPr kumimoji="1" lang="en-US" altLang="ja-JP" dirty="0"/>
          </a:p>
        </p:txBody>
      </p:sp>
    </p:spTree>
    <p:extLst>
      <p:ext uri="{BB962C8B-B14F-4D97-AF65-F5344CB8AC3E}">
        <p14:creationId xmlns:p14="http://schemas.microsoft.com/office/powerpoint/2010/main" val="4228872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先ほども述べたように，学習者は，既存のプログラムを模倣することで学習しますが，</a:t>
            </a:r>
            <a:endParaRPr kumimoji="1" lang="en-US" altLang="ja-JP" dirty="0"/>
          </a:p>
          <a:p>
            <a:r>
              <a:rPr kumimoji="1" lang="ja-JP" altLang="en-US"/>
              <a:t>学習者が実装しようとする動作のイメージを持っていても，</a:t>
            </a:r>
            <a:endParaRPr kumimoji="1" lang="en-US" altLang="ja-JP" dirty="0"/>
          </a:p>
          <a:p>
            <a:r>
              <a:rPr kumimoji="1" lang="ja-JP" altLang="en-US"/>
              <a:t>検索をする際に言語化することがむずかしいことや，</a:t>
            </a:r>
            <a:endParaRPr kumimoji="1" lang="en-US" altLang="ja-JP" dirty="0"/>
          </a:p>
          <a:p>
            <a:r>
              <a:rPr kumimoji="1" lang="ja-JP" altLang="en-US"/>
              <a:t>また，言語化できたとしても，</a:t>
            </a:r>
            <a:endParaRPr kumimoji="1" lang="en-US" altLang="ja-JP" dirty="0"/>
          </a:p>
          <a:p>
            <a:r>
              <a:rPr kumimoji="1" lang="ja-JP" altLang="en-US"/>
              <a:t>作品のタイトルや説明文に，動作に関するキーワードが含まれているとは限らないことから</a:t>
            </a:r>
            <a:endParaRPr kumimoji="1" lang="en-US" altLang="ja-JP" dirty="0"/>
          </a:p>
          <a:p>
            <a:endParaRPr kumimoji="1" lang="en-US" altLang="ja-JP" dirty="0"/>
          </a:p>
        </p:txBody>
      </p:sp>
    </p:spTree>
    <p:extLst>
      <p:ext uri="{BB962C8B-B14F-4D97-AF65-F5344CB8AC3E}">
        <p14:creationId xmlns:p14="http://schemas.microsoft.com/office/powerpoint/2010/main" val="3767659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学習者の参考となる作品を検索することは容易ではない</a:t>
            </a:r>
            <a:endParaRPr kumimoji="1" lang="en-US" altLang="ja-JP" dirty="0"/>
          </a:p>
          <a:p>
            <a:r>
              <a:rPr kumimoji="1" lang="ja-JP" altLang="en-US"/>
              <a:t>という課題があります．</a:t>
            </a:r>
          </a:p>
        </p:txBody>
      </p:sp>
    </p:spTree>
    <p:extLst>
      <p:ext uri="{BB962C8B-B14F-4D97-AF65-F5344CB8AC3E}">
        <p14:creationId xmlns:p14="http://schemas.microsoft.com/office/powerpoint/2010/main" val="2352890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本研究の目的は，</a:t>
            </a:r>
            <a:r>
              <a:rPr kumimoji="1" lang="en-US" altLang="ja-JP" dirty="0"/>
              <a:t>〜</a:t>
            </a:r>
            <a:r>
              <a:rPr kumimoji="1" lang="ja-JP" altLang="en-US"/>
              <a:t>ことです．</a:t>
            </a:r>
            <a:endParaRPr kumimoji="1" lang="en-US" altLang="ja-JP" dirty="0"/>
          </a:p>
          <a:p>
            <a:endParaRPr kumimoji="1" lang="en-US" altLang="ja-JP" dirty="0"/>
          </a:p>
          <a:p>
            <a:r>
              <a:rPr kumimoji="1" lang="ja-JP" altLang="en-US"/>
              <a:t>こちらは，提案手法の概略図です．</a:t>
            </a:r>
            <a:endParaRPr kumimoji="1" lang="en-US" altLang="ja-JP" dirty="0"/>
          </a:p>
          <a:p>
            <a:r>
              <a:rPr kumimoji="1" lang="ja-JP" altLang="en-US"/>
              <a:t>提案手法について，順に説明していきます．</a:t>
            </a:r>
          </a:p>
        </p:txBody>
      </p:sp>
    </p:spTree>
    <p:extLst>
      <p:ext uri="{BB962C8B-B14F-4D97-AF65-F5344CB8AC3E}">
        <p14:creationId xmlns:p14="http://schemas.microsoft.com/office/powerpoint/2010/main" val="2613596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検索対象とする作品の条件として，</a:t>
            </a:r>
            <a:endParaRPr kumimoji="1" lang="en-US" altLang="ja-JP" dirty="0"/>
          </a:p>
          <a:p>
            <a:r>
              <a:rPr kumimoji="1" lang="ja-JP" altLang="en-US"/>
              <a:t>・操作を必要としない</a:t>
            </a:r>
            <a:endParaRPr kumimoji="1" lang="en-US" altLang="ja-JP" dirty="0"/>
          </a:p>
          <a:p>
            <a:r>
              <a:rPr kumimoji="1" lang="ja-JP" altLang="en-US"/>
              <a:t>・無限ループしない</a:t>
            </a:r>
            <a:endParaRPr kumimoji="1" lang="en-US" altLang="ja-JP" dirty="0"/>
          </a:p>
          <a:p>
            <a:r>
              <a:rPr kumimoji="1" lang="ja-JP" altLang="en-US"/>
              <a:t>・動きブロックを使用している</a:t>
            </a:r>
            <a:endParaRPr kumimoji="1" lang="en-US" altLang="ja-JP" dirty="0"/>
          </a:p>
          <a:p>
            <a:r>
              <a:rPr kumimoji="1" lang="ja-JP" altLang="en-US"/>
              <a:t>を設けます．</a:t>
            </a:r>
            <a:endParaRPr kumimoji="1" lang="en-US" altLang="ja-JP" dirty="0"/>
          </a:p>
          <a:p>
            <a:endParaRPr kumimoji="1" lang="en-US" altLang="ja-JP" dirty="0"/>
          </a:p>
          <a:p>
            <a:r>
              <a:rPr kumimoji="1" lang="ja-JP" altLang="en-US"/>
              <a:t>それぞれ条件を設ける理由は，</a:t>
            </a:r>
            <a:endParaRPr kumimoji="1" lang="en-US" altLang="ja-JP" dirty="0"/>
          </a:p>
          <a:p>
            <a:r>
              <a:rPr kumimoji="1" lang="ja-JP" altLang="en-US"/>
              <a:t>・手動で操作する必要があるため，</a:t>
            </a:r>
            <a:endParaRPr kumimoji="1" lang="en-US" altLang="ja-JP" dirty="0"/>
          </a:p>
          <a:p>
            <a:r>
              <a:rPr kumimoji="1" lang="ja-JP" altLang="en-US"/>
              <a:t>・１ループするタイミングがわからず，最後のフレームを取得できないため</a:t>
            </a:r>
            <a:endParaRPr kumimoji="1" lang="en-US" altLang="ja-JP" dirty="0"/>
          </a:p>
          <a:p>
            <a:r>
              <a:rPr kumimoji="1" lang="ja-JP" altLang="en-US"/>
              <a:t>・動きのある作品を検索対象とするため</a:t>
            </a:r>
            <a:endParaRPr kumimoji="1" lang="en-US" altLang="ja-JP" dirty="0"/>
          </a:p>
          <a:p>
            <a:r>
              <a:rPr kumimoji="1" lang="ja-JP" altLang="en-US"/>
              <a:t>です．</a:t>
            </a:r>
          </a:p>
        </p:txBody>
      </p:sp>
    </p:spTree>
    <p:extLst>
      <p:ext uri="{BB962C8B-B14F-4D97-AF65-F5344CB8AC3E}">
        <p14:creationId xmlns:p14="http://schemas.microsoft.com/office/powerpoint/2010/main" val="3797716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357108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93" name="Rectangle"/>
          <p:cNvSpPr>
            <a:spLocks noChangeAspect="1"/>
          </p:cNvSpPr>
          <p:nvPr/>
        </p:nvSpPr>
        <p:spPr>
          <a:xfrm>
            <a:off x="1012623" y="889000"/>
            <a:ext cx="10917359" cy="8136629"/>
          </a:xfrm>
          <a:prstGeom prst="rect">
            <a:avLst/>
          </a:prstGeom>
          <a:solidFill>
            <a:srgbClr val="FFFFFF"/>
          </a:solidFill>
          <a:ln w="25400" cmpd="sng">
            <a:solidFill>
              <a:schemeClr val="tx2"/>
            </a:solidFill>
            <a:miter lim="800000"/>
            <a:extLst>
              <a:ext uri="{C807C97D-BFC1-408E-A445-0C87EB9F89A2}">
                <ask:lineSketchStyleProps xmlns:ask="http://schemas.microsoft.com/office/drawing/2018/sketchyshapes" sd="1219033472">
                  <a:custGeom>
                    <a:avLst/>
                    <a:gdLst>
                      <a:gd name="connsiteX0" fmla="*/ 0 w 10917359"/>
                      <a:gd name="connsiteY0" fmla="*/ 0 h 8136629"/>
                      <a:gd name="connsiteX1" fmla="*/ 900682 w 10917359"/>
                      <a:gd name="connsiteY1" fmla="*/ 0 h 8136629"/>
                      <a:gd name="connsiteX2" fmla="*/ 1583017 w 10917359"/>
                      <a:gd name="connsiteY2" fmla="*/ 0 h 8136629"/>
                      <a:gd name="connsiteX3" fmla="*/ 1937831 w 10917359"/>
                      <a:gd name="connsiteY3" fmla="*/ 0 h 8136629"/>
                      <a:gd name="connsiteX4" fmla="*/ 2729340 w 10917359"/>
                      <a:gd name="connsiteY4" fmla="*/ 0 h 8136629"/>
                      <a:gd name="connsiteX5" fmla="*/ 3084154 w 10917359"/>
                      <a:gd name="connsiteY5" fmla="*/ 0 h 8136629"/>
                      <a:gd name="connsiteX6" fmla="*/ 3766489 w 10917359"/>
                      <a:gd name="connsiteY6" fmla="*/ 0 h 8136629"/>
                      <a:gd name="connsiteX7" fmla="*/ 4667171 w 10917359"/>
                      <a:gd name="connsiteY7" fmla="*/ 0 h 8136629"/>
                      <a:gd name="connsiteX8" fmla="*/ 5567853 w 10917359"/>
                      <a:gd name="connsiteY8" fmla="*/ 0 h 8136629"/>
                      <a:gd name="connsiteX9" fmla="*/ 6359362 w 10917359"/>
                      <a:gd name="connsiteY9" fmla="*/ 0 h 8136629"/>
                      <a:gd name="connsiteX10" fmla="*/ 6932523 w 10917359"/>
                      <a:gd name="connsiteY10" fmla="*/ 0 h 8136629"/>
                      <a:gd name="connsiteX11" fmla="*/ 7287337 w 10917359"/>
                      <a:gd name="connsiteY11" fmla="*/ 0 h 8136629"/>
                      <a:gd name="connsiteX12" fmla="*/ 7860498 w 10917359"/>
                      <a:gd name="connsiteY12" fmla="*/ 0 h 8136629"/>
                      <a:gd name="connsiteX13" fmla="*/ 8652007 w 10917359"/>
                      <a:gd name="connsiteY13" fmla="*/ 0 h 8136629"/>
                      <a:gd name="connsiteX14" fmla="*/ 9552689 w 10917359"/>
                      <a:gd name="connsiteY14" fmla="*/ 0 h 8136629"/>
                      <a:gd name="connsiteX15" fmla="*/ 9907503 w 10917359"/>
                      <a:gd name="connsiteY15" fmla="*/ 0 h 8136629"/>
                      <a:gd name="connsiteX16" fmla="*/ 10262317 w 10917359"/>
                      <a:gd name="connsiteY16" fmla="*/ 0 h 8136629"/>
                      <a:gd name="connsiteX17" fmla="*/ 10917359 w 10917359"/>
                      <a:gd name="connsiteY17" fmla="*/ 0 h 8136629"/>
                      <a:gd name="connsiteX18" fmla="*/ 10917359 w 10917359"/>
                      <a:gd name="connsiteY18" fmla="*/ 433954 h 8136629"/>
                      <a:gd name="connsiteX19" fmla="*/ 10917359 w 10917359"/>
                      <a:gd name="connsiteY19" fmla="*/ 1193372 h 8136629"/>
                      <a:gd name="connsiteX20" fmla="*/ 10917359 w 10917359"/>
                      <a:gd name="connsiteY20" fmla="*/ 2034157 h 8136629"/>
                      <a:gd name="connsiteX21" fmla="*/ 10917359 w 10917359"/>
                      <a:gd name="connsiteY21" fmla="*/ 2468111 h 8136629"/>
                      <a:gd name="connsiteX22" fmla="*/ 10917359 w 10917359"/>
                      <a:gd name="connsiteY22" fmla="*/ 3308896 h 8136629"/>
                      <a:gd name="connsiteX23" fmla="*/ 10917359 w 10917359"/>
                      <a:gd name="connsiteY23" fmla="*/ 4149681 h 8136629"/>
                      <a:gd name="connsiteX24" fmla="*/ 10917359 w 10917359"/>
                      <a:gd name="connsiteY24" fmla="*/ 4583634 h 8136629"/>
                      <a:gd name="connsiteX25" fmla="*/ 10917359 w 10917359"/>
                      <a:gd name="connsiteY25" fmla="*/ 5261687 h 8136629"/>
                      <a:gd name="connsiteX26" fmla="*/ 10917359 w 10917359"/>
                      <a:gd name="connsiteY26" fmla="*/ 5858373 h 8136629"/>
                      <a:gd name="connsiteX27" fmla="*/ 10917359 w 10917359"/>
                      <a:gd name="connsiteY27" fmla="*/ 6455059 h 8136629"/>
                      <a:gd name="connsiteX28" fmla="*/ 10917359 w 10917359"/>
                      <a:gd name="connsiteY28" fmla="*/ 7051745 h 8136629"/>
                      <a:gd name="connsiteX29" fmla="*/ 10917359 w 10917359"/>
                      <a:gd name="connsiteY29" fmla="*/ 7485699 h 8136629"/>
                      <a:gd name="connsiteX30" fmla="*/ 10917359 w 10917359"/>
                      <a:gd name="connsiteY30" fmla="*/ 8136629 h 8136629"/>
                      <a:gd name="connsiteX31" fmla="*/ 10016677 w 10917359"/>
                      <a:gd name="connsiteY31" fmla="*/ 8136629 h 8136629"/>
                      <a:gd name="connsiteX32" fmla="*/ 9334342 w 10917359"/>
                      <a:gd name="connsiteY32" fmla="*/ 8136629 h 8136629"/>
                      <a:gd name="connsiteX33" fmla="*/ 8433660 w 10917359"/>
                      <a:gd name="connsiteY33" fmla="*/ 8136629 h 8136629"/>
                      <a:gd name="connsiteX34" fmla="*/ 7532978 w 10917359"/>
                      <a:gd name="connsiteY34" fmla="*/ 8136629 h 8136629"/>
                      <a:gd name="connsiteX35" fmla="*/ 7068990 w 10917359"/>
                      <a:gd name="connsiteY35" fmla="*/ 8136629 h 8136629"/>
                      <a:gd name="connsiteX36" fmla="*/ 6495829 w 10917359"/>
                      <a:gd name="connsiteY36" fmla="*/ 8136629 h 8136629"/>
                      <a:gd name="connsiteX37" fmla="*/ 5813494 w 10917359"/>
                      <a:gd name="connsiteY37" fmla="*/ 8136629 h 8136629"/>
                      <a:gd name="connsiteX38" fmla="*/ 5131159 w 10917359"/>
                      <a:gd name="connsiteY38" fmla="*/ 8136629 h 8136629"/>
                      <a:gd name="connsiteX39" fmla="*/ 4339650 w 10917359"/>
                      <a:gd name="connsiteY39" fmla="*/ 8136629 h 8136629"/>
                      <a:gd name="connsiteX40" fmla="*/ 3875662 w 10917359"/>
                      <a:gd name="connsiteY40" fmla="*/ 8136629 h 8136629"/>
                      <a:gd name="connsiteX41" fmla="*/ 3411675 w 10917359"/>
                      <a:gd name="connsiteY41" fmla="*/ 8136629 h 8136629"/>
                      <a:gd name="connsiteX42" fmla="*/ 2510993 w 10917359"/>
                      <a:gd name="connsiteY42" fmla="*/ 8136629 h 8136629"/>
                      <a:gd name="connsiteX43" fmla="*/ 1610310 w 10917359"/>
                      <a:gd name="connsiteY43" fmla="*/ 8136629 h 8136629"/>
                      <a:gd name="connsiteX44" fmla="*/ 927976 w 10917359"/>
                      <a:gd name="connsiteY44" fmla="*/ 8136629 h 8136629"/>
                      <a:gd name="connsiteX45" fmla="*/ 0 w 10917359"/>
                      <a:gd name="connsiteY45" fmla="*/ 8136629 h 8136629"/>
                      <a:gd name="connsiteX46" fmla="*/ 0 w 10917359"/>
                      <a:gd name="connsiteY46" fmla="*/ 7702675 h 8136629"/>
                      <a:gd name="connsiteX47" fmla="*/ 0 w 10917359"/>
                      <a:gd name="connsiteY47" fmla="*/ 7024623 h 8136629"/>
                      <a:gd name="connsiteX48" fmla="*/ 0 w 10917359"/>
                      <a:gd name="connsiteY48" fmla="*/ 6346571 h 8136629"/>
                      <a:gd name="connsiteX49" fmla="*/ 0 w 10917359"/>
                      <a:gd name="connsiteY49" fmla="*/ 5749884 h 8136629"/>
                      <a:gd name="connsiteX50" fmla="*/ 0 w 10917359"/>
                      <a:gd name="connsiteY50" fmla="*/ 5153198 h 8136629"/>
                      <a:gd name="connsiteX51" fmla="*/ 0 w 10917359"/>
                      <a:gd name="connsiteY51" fmla="*/ 4719245 h 8136629"/>
                      <a:gd name="connsiteX52" fmla="*/ 0 w 10917359"/>
                      <a:gd name="connsiteY52" fmla="*/ 4285291 h 8136629"/>
                      <a:gd name="connsiteX53" fmla="*/ 0 w 10917359"/>
                      <a:gd name="connsiteY53" fmla="*/ 3851338 h 8136629"/>
                      <a:gd name="connsiteX54" fmla="*/ 0 w 10917359"/>
                      <a:gd name="connsiteY54" fmla="*/ 3417384 h 8136629"/>
                      <a:gd name="connsiteX55" fmla="*/ 0 w 10917359"/>
                      <a:gd name="connsiteY55" fmla="*/ 2983431 h 8136629"/>
                      <a:gd name="connsiteX56" fmla="*/ 0 w 10917359"/>
                      <a:gd name="connsiteY56" fmla="*/ 2386745 h 8136629"/>
                      <a:gd name="connsiteX57" fmla="*/ 0 w 10917359"/>
                      <a:gd name="connsiteY57" fmla="*/ 1952791 h 8136629"/>
                      <a:gd name="connsiteX58" fmla="*/ 0 w 10917359"/>
                      <a:gd name="connsiteY58" fmla="*/ 1112006 h 8136629"/>
                      <a:gd name="connsiteX59" fmla="*/ 0 w 10917359"/>
                      <a:gd name="connsiteY59" fmla="*/ 678052 h 8136629"/>
                      <a:gd name="connsiteX60" fmla="*/ 0 w 10917359"/>
                      <a:gd name="connsiteY60" fmla="*/ 0 h 813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0917359" h="8136629" fill="none" extrusionOk="0">
                        <a:moveTo>
                          <a:pt x="0" y="0"/>
                        </a:moveTo>
                        <a:cubicBezTo>
                          <a:pt x="377976" y="34411"/>
                          <a:pt x="452283" y="36609"/>
                          <a:pt x="900682" y="0"/>
                        </a:cubicBezTo>
                        <a:cubicBezTo>
                          <a:pt x="1349081" y="-36609"/>
                          <a:pt x="1318043" y="-16479"/>
                          <a:pt x="1583017" y="0"/>
                        </a:cubicBezTo>
                        <a:cubicBezTo>
                          <a:pt x="1847991" y="16479"/>
                          <a:pt x="1803286" y="7395"/>
                          <a:pt x="1937831" y="0"/>
                        </a:cubicBezTo>
                        <a:cubicBezTo>
                          <a:pt x="2072376" y="-7395"/>
                          <a:pt x="2470829" y="-38810"/>
                          <a:pt x="2729340" y="0"/>
                        </a:cubicBezTo>
                        <a:cubicBezTo>
                          <a:pt x="2987851" y="38810"/>
                          <a:pt x="2989598" y="-6639"/>
                          <a:pt x="3084154" y="0"/>
                        </a:cubicBezTo>
                        <a:cubicBezTo>
                          <a:pt x="3178710" y="6639"/>
                          <a:pt x="3561662" y="419"/>
                          <a:pt x="3766489" y="0"/>
                        </a:cubicBezTo>
                        <a:cubicBezTo>
                          <a:pt x="3971316" y="-419"/>
                          <a:pt x="4274999" y="6174"/>
                          <a:pt x="4667171" y="0"/>
                        </a:cubicBezTo>
                        <a:cubicBezTo>
                          <a:pt x="5059343" y="-6174"/>
                          <a:pt x="5290351" y="-32231"/>
                          <a:pt x="5567853" y="0"/>
                        </a:cubicBezTo>
                        <a:cubicBezTo>
                          <a:pt x="5845355" y="32231"/>
                          <a:pt x="6035025" y="-38605"/>
                          <a:pt x="6359362" y="0"/>
                        </a:cubicBezTo>
                        <a:cubicBezTo>
                          <a:pt x="6683699" y="38605"/>
                          <a:pt x="6771417" y="-11230"/>
                          <a:pt x="6932523" y="0"/>
                        </a:cubicBezTo>
                        <a:cubicBezTo>
                          <a:pt x="7093629" y="11230"/>
                          <a:pt x="7183578" y="-2761"/>
                          <a:pt x="7287337" y="0"/>
                        </a:cubicBezTo>
                        <a:cubicBezTo>
                          <a:pt x="7391096" y="2761"/>
                          <a:pt x="7627491" y="16546"/>
                          <a:pt x="7860498" y="0"/>
                        </a:cubicBezTo>
                        <a:cubicBezTo>
                          <a:pt x="8093505" y="-16546"/>
                          <a:pt x="8491191" y="14122"/>
                          <a:pt x="8652007" y="0"/>
                        </a:cubicBezTo>
                        <a:cubicBezTo>
                          <a:pt x="8812823" y="-14122"/>
                          <a:pt x="9145849" y="17768"/>
                          <a:pt x="9552689" y="0"/>
                        </a:cubicBezTo>
                        <a:cubicBezTo>
                          <a:pt x="9959529" y="-17768"/>
                          <a:pt x="9757523" y="17036"/>
                          <a:pt x="9907503" y="0"/>
                        </a:cubicBezTo>
                        <a:cubicBezTo>
                          <a:pt x="10057483" y="-17036"/>
                          <a:pt x="10130153" y="-2863"/>
                          <a:pt x="10262317" y="0"/>
                        </a:cubicBezTo>
                        <a:cubicBezTo>
                          <a:pt x="10394481" y="2863"/>
                          <a:pt x="10786162" y="30739"/>
                          <a:pt x="10917359" y="0"/>
                        </a:cubicBezTo>
                        <a:cubicBezTo>
                          <a:pt x="10919590" y="203014"/>
                          <a:pt x="10930713" y="220185"/>
                          <a:pt x="10917359" y="433954"/>
                        </a:cubicBezTo>
                        <a:cubicBezTo>
                          <a:pt x="10904005" y="647723"/>
                          <a:pt x="10921527" y="945315"/>
                          <a:pt x="10917359" y="1193372"/>
                        </a:cubicBezTo>
                        <a:cubicBezTo>
                          <a:pt x="10913191" y="1441429"/>
                          <a:pt x="10911908" y="1632022"/>
                          <a:pt x="10917359" y="2034157"/>
                        </a:cubicBezTo>
                        <a:cubicBezTo>
                          <a:pt x="10922810" y="2436292"/>
                          <a:pt x="10921976" y="2336854"/>
                          <a:pt x="10917359" y="2468111"/>
                        </a:cubicBezTo>
                        <a:cubicBezTo>
                          <a:pt x="10912742" y="2599368"/>
                          <a:pt x="10919555" y="2898304"/>
                          <a:pt x="10917359" y="3308896"/>
                        </a:cubicBezTo>
                        <a:cubicBezTo>
                          <a:pt x="10915163" y="3719488"/>
                          <a:pt x="10878573" y="3899226"/>
                          <a:pt x="10917359" y="4149681"/>
                        </a:cubicBezTo>
                        <a:cubicBezTo>
                          <a:pt x="10956145" y="4400137"/>
                          <a:pt x="10915767" y="4377921"/>
                          <a:pt x="10917359" y="4583634"/>
                        </a:cubicBezTo>
                        <a:cubicBezTo>
                          <a:pt x="10918951" y="4789347"/>
                          <a:pt x="10918270" y="5003647"/>
                          <a:pt x="10917359" y="5261687"/>
                        </a:cubicBezTo>
                        <a:cubicBezTo>
                          <a:pt x="10916448" y="5519727"/>
                          <a:pt x="10892056" y="5614722"/>
                          <a:pt x="10917359" y="5858373"/>
                        </a:cubicBezTo>
                        <a:cubicBezTo>
                          <a:pt x="10942662" y="6102024"/>
                          <a:pt x="10931599" y="6227567"/>
                          <a:pt x="10917359" y="6455059"/>
                        </a:cubicBezTo>
                        <a:cubicBezTo>
                          <a:pt x="10903119" y="6682551"/>
                          <a:pt x="10926380" y="6879579"/>
                          <a:pt x="10917359" y="7051745"/>
                        </a:cubicBezTo>
                        <a:cubicBezTo>
                          <a:pt x="10908338" y="7223911"/>
                          <a:pt x="10904719" y="7321213"/>
                          <a:pt x="10917359" y="7485699"/>
                        </a:cubicBezTo>
                        <a:cubicBezTo>
                          <a:pt x="10929999" y="7650185"/>
                          <a:pt x="10921358" y="7879758"/>
                          <a:pt x="10917359" y="8136629"/>
                        </a:cubicBezTo>
                        <a:cubicBezTo>
                          <a:pt x="10667450" y="8129332"/>
                          <a:pt x="10340834" y="8159485"/>
                          <a:pt x="10016677" y="8136629"/>
                        </a:cubicBezTo>
                        <a:cubicBezTo>
                          <a:pt x="9692520" y="8113773"/>
                          <a:pt x="9511782" y="8156364"/>
                          <a:pt x="9334342" y="8136629"/>
                        </a:cubicBezTo>
                        <a:cubicBezTo>
                          <a:pt x="9156902" y="8116894"/>
                          <a:pt x="8786641" y="8096050"/>
                          <a:pt x="8433660" y="8136629"/>
                        </a:cubicBezTo>
                        <a:cubicBezTo>
                          <a:pt x="8080679" y="8177208"/>
                          <a:pt x="7896997" y="8138239"/>
                          <a:pt x="7532978" y="8136629"/>
                        </a:cubicBezTo>
                        <a:cubicBezTo>
                          <a:pt x="7168959" y="8135019"/>
                          <a:pt x="7279902" y="8129282"/>
                          <a:pt x="7068990" y="8136629"/>
                        </a:cubicBezTo>
                        <a:cubicBezTo>
                          <a:pt x="6858078" y="8143976"/>
                          <a:pt x="6615444" y="8154899"/>
                          <a:pt x="6495829" y="8136629"/>
                        </a:cubicBezTo>
                        <a:cubicBezTo>
                          <a:pt x="6376214" y="8118359"/>
                          <a:pt x="5973598" y="8113755"/>
                          <a:pt x="5813494" y="8136629"/>
                        </a:cubicBezTo>
                        <a:cubicBezTo>
                          <a:pt x="5653391" y="8159503"/>
                          <a:pt x="5329686" y="8123426"/>
                          <a:pt x="5131159" y="8136629"/>
                        </a:cubicBezTo>
                        <a:cubicBezTo>
                          <a:pt x="4932632" y="8149832"/>
                          <a:pt x="4639101" y="8168351"/>
                          <a:pt x="4339650" y="8136629"/>
                        </a:cubicBezTo>
                        <a:cubicBezTo>
                          <a:pt x="4040199" y="8104907"/>
                          <a:pt x="4080566" y="8131824"/>
                          <a:pt x="3875662" y="8136629"/>
                        </a:cubicBezTo>
                        <a:cubicBezTo>
                          <a:pt x="3670758" y="8141434"/>
                          <a:pt x="3549404" y="8147716"/>
                          <a:pt x="3411675" y="8136629"/>
                        </a:cubicBezTo>
                        <a:cubicBezTo>
                          <a:pt x="3273946" y="8125542"/>
                          <a:pt x="2905103" y="8106393"/>
                          <a:pt x="2510993" y="8136629"/>
                        </a:cubicBezTo>
                        <a:cubicBezTo>
                          <a:pt x="2116883" y="8166865"/>
                          <a:pt x="1976606" y="8108741"/>
                          <a:pt x="1610310" y="8136629"/>
                        </a:cubicBezTo>
                        <a:cubicBezTo>
                          <a:pt x="1244014" y="8164517"/>
                          <a:pt x="1180927" y="8148847"/>
                          <a:pt x="927976" y="8136629"/>
                        </a:cubicBezTo>
                        <a:cubicBezTo>
                          <a:pt x="675025" y="8124411"/>
                          <a:pt x="244489" y="8112839"/>
                          <a:pt x="0" y="8136629"/>
                        </a:cubicBezTo>
                        <a:cubicBezTo>
                          <a:pt x="18847" y="8040757"/>
                          <a:pt x="-6397" y="7919565"/>
                          <a:pt x="0" y="7702675"/>
                        </a:cubicBezTo>
                        <a:cubicBezTo>
                          <a:pt x="6397" y="7485785"/>
                          <a:pt x="-10603" y="7316681"/>
                          <a:pt x="0" y="7024623"/>
                        </a:cubicBezTo>
                        <a:cubicBezTo>
                          <a:pt x="10603" y="6732565"/>
                          <a:pt x="28337" y="6516271"/>
                          <a:pt x="0" y="6346571"/>
                        </a:cubicBezTo>
                        <a:cubicBezTo>
                          <a:pt x="-28337" y="6176871"/>
                          <a:pt x="7148" y="5933393"/>
                          <a:pt x="0" y="5749884"/>
                        </a:cubicBezTo>
                        <a:cubicBezTo>
                          <a:pt x="-7148" y="5566375"/>
                          <a:pt x="-25403" y="5326531"/>
                          <a:pt x="0" y="5153198"/>
                        </a:cubicBezTo>
                        <a:cubicBezTo>
                          <a:pt x="25403" y="4979865"/>
                          <a:pt x="15187" y="4883875"/>
                          <a:pt x="0" y="4719245"/>
                        </a:cubicBezTo>
                        <a:cubicBezTo>
                          <a:pt x="-15187" y="4554615"/>
                          <a:pt x="-9465" y="4405130"/>
                          <a:pt x="0" y="4285291"/>
                        </a:cubicBezTo>
                        <a:cubicBezTo>
                          <a:pt x="9465" y="4165452"/>
                          <a:pt x="-6483" y="3977804"/>
                          <a:pt x="0" y="3851338"/>
                        </a:cubicBezTo>
                        <a:cubicBezTo>
                          <a:pt x="6483" y="3724872"/>
                          <a:pt x="-9100" y="3623043"/>
                          <a:pt x="0" y="3417384"/>
                        </a:cubicBezTo>
                        <a:cubicBezTo>
                          <a:pt x="9100" y="3211725"/>
                          <a:pt x="-2189" y="3112268"/>
                          <a:pt x="0" y="2983431"/>
                        </a:cubicBezTo>
                        <a:cubicBezTo>
                          <a:pt x="2189" y="2854594"/>
                          <a:pt x="-20999" y="2556039"/>
                          <a:pt x="0" y="2386745"/>
                        </a:cubicBezTo>
                        <a:cubicBezTo>
                          <a:pt x="20999" y="2217451"/>
                          <a:pt x="-18476" y="2147873"/>
                          <a:pt x="0" y="1952791"/>
                        </a:cubicBezTo>
                        <a:cubicBezTo>
                          <a:pt x="18476" y="1757709"/>
                          <a:pt x="-16420" y="1475791"/>
                          <a:pt x="0" y="1112006"/>
                        </a:cubicBezTo>
                        <a:cubicBezTo>
                          <a:pt x="16420" y="748221"/>
                          <a:pt x="12320" y="884924"/>
                          <a:pt x="0" y="678052"/>
                        </a:cubicBezTo>
                        <a:cubicBezTo>
                          <a:pt x="-12320" y="471180"/>
                          <a:pt x="14457" y="219869"/>
                          <a:pt x="0" y="0"/>
                        </a:cubicBezTo>
                        <a:close/>
                      </a:path>
                      <a:path w="10917359" h="8136629" stroke="0" extrusionOk="0">
                        <a:moveTo>
                          <a:pt x="0" y="0"/>
                        </a:moveTo>
                        <a:cubicBezTo>
                          <a:pt x="199156" y="27833"/>
                          <a:pt x="417730" y="-15968"/>
                          <a:pt x="573161" y="0"/>
                        </a:cubicBezTo>
                        <a:cubicBezTo>
                          <a:pt x="728592" y="15968"/>
                          <a:pt x="797927" y="6014"/>
                          <a:pt x="927976" y="0"/>
                        </a:cubicBezTo>
                        <a:cubicBezTo>
                          <a:pt x="1058026" y="-6014"/>
                          <a:pt x="1378993" y="-25276"/>
                          <a:pt x="1828658" y="0"/>
                        </a:cubicBezTo>
                        <a:cubicBezTo>
                          <a:pt x="2278323" y="25276"/>
                          <a:pt x="2193534" y="360"/>
                          <a:pt x="2401819" y="0"/>
                        </a:cubicBezTo>
                        <a:cubicBezTo>
                          <a:pt x="2610104" y="-360"/>
                          <a:pt x="2859027" y="6503"/>
                          <a:pt x="2974980" y="0"/>
                        </a:cubicBezTo>
                        <a:cubicBezTo>
                          <a:pt x="3090933" y="-6503"/>
                          <a:pt x="3436192" y="23452"/>
                          <a:pt x="3875662" y="0"/>
                        </a:cubicBezTo>
                        <a:cubicBezTo>
                          <a:pt x="4315132" y="-23452"/>
                          <a:pt x="4133301" y="19991"/>
                          <a:pt x="4339650" y="0"/>
                        </a:cubicBezTo>
                        <a:cubicBezTo>
                          <a:pt x="4545999" y="-19991"/>
                          <a:pt x="4979022" y="35030"/>
                          <a:pt x="5240332" y="0"/>
                        </a:cubicBezTo>
                        <a:cubicBezTo>
                          <a:pt x="5501642" y="-35030"/>
                          <a:pt x="5875357" y="-40237"/>
                          <a:pt x="6141014" y="0"/>
                        </a:cubicBezTo>
                        <a:cubicBezTo>
                          <a:pt x="6406671" y="40237"/>
                          <a:pt x="6580614" y="2630"/>
                          <a:pt x="6823349" y="0"/>
                        </a:cubicBezTo>
                        <a:cubicBezTo>
                          <a:pt x="7066084" y="-2630"/>
                          <a:pt x="7337265" y="-8880"/>
                          <a:pt x="7724031" y="0"/>
                        </a:cubicBezTo>
                        <a:cubicBezTo>
                          <a:pt x="8110797" y="8880"/>
                          <a:pt x="8107621" y="4785"/>
                          <a:pt x="8297193" y="0"/>
                        </a:cubicBezTo>
                        <a:cubicBezTo>
                          <a:pt x="8486765" y="-4785"/>
                          <a:pt x="8737133" y="10778"/>
                          <a:pt x="8870354" y="0"/>
                        </a:cubicBezTo>
                        <a:cubicBezTo>
                          <a:pt x="9003575" y="-10778"/>
                          <a:pt x="9488307" y="-966"/>
                          <a:pt x="9661863" y="0"/>
                        </a:cubicBezTo>
                        <a:cubicBezTo>
                          <a:pt x="9835419" y="966"/>
                          <a:pt x="10004889" y="10247"/>
                          <a:pt x="10235024" y="0"/>
                        </a:cubicBezTo>
                        <a:cubicBezTo>
                          <a:pt x="10465159" y="-10247"/>
                          <a:pt x="10713355" y="-25615"/>
                          <a:pt x="10917359" y="0"/>
                        </a:cubicBezTo>
                        <a:cubicBezTo>
                          <a:pt x="10878341" y="275838"/>
                          <a:pt x="10882529" y="439163"/>
                          <a:pt x="10917359" y="840785"/>
                        </a:cubicBezTo>
                        <a:cubicBezTo>
                          <a:pt x="10952189" y="1242408"/>
                          <a:pt x="10879409" y="1337788"/>
                          <a:pt x="10917359" y="1600204"/>
                        </a:cubicBezTo>
                        <a:cubicBezTo>
                          <a:pt x="10955309" y="1862620"/>
                          <a:pt x="10918405" y="2179201"/>
                          <a:pt x="10917359" y="2359622"/>
                        </a:cubicBezTo>
                        <a:cubicBezTo>
                          <a:pt x="10916313" y="2540043"/>
                          <a:pt x="10917248" y="2647952"/>
                          <a:pt x="10917359" y="2793576"/>
                        </a:cubicBezTo>
                        <a:cubicBezTo>
                          <a:pt x="10917470" y="2939200"/>
                          <a:pt x="10899612" y="3095428"/>
                          <a:pt x="10917359" y="3308896"/>
                        </a:cubicBezTo>
                        <a:cubicBezTo>
                          <a:pt x="10935106" y="3522364"/>
                          <a:pt x="10952359" y="3739815"/>
                          <a:pt x="10917359" y="4068314"/>
                        </a:cubicBezTo>
                        <a:cubicBezTo>
                          <a:pt x="10882359" y="4396813"/>
                          <a:pt x="10892272" y="4543488"/>
                          <a:pt x="10917359" y="4665001"/>
                        </a:cubicBezTo>
                        <a:cubicBezTo>
                          <a:pt x="10942446" y="4786514"/>
                          <a:pt x="10943076" y="4950707"/>
                          <a:pt x="10917359" y="5180320"/>
                        </a:cubicBezTo>
                        <a:cubicBezTo>
                          <a:pt x="10891642" y="5409933"/>
                          <a:pt x="10944684" y="5718414"/>
                          <a:pt x="10917359" y="5939739"/>
                        </a:cubicBezTo>
                        <a:cubicBezTo>
                          <a:pt x="10890034" y="6161064"/>
                          <a:pt x="10910766" y="6311777"/>
                          <a:pt x="10917359" y="6617792"/>
                        </a:cubicBezTo>
                        <a:cubicBezTo>
                          <a:pt x="10923952" y="6923807"/>
                          <a:pt x="10897175" y="7044531"/>
                          <a:pt x="10917359" y="7295844"/>
                        </a:cubicBezTo>
                        <a:cubicBezTo>
                          <a:pt x="10937543" y="7547157"/>
                          <a:pt x="10899239" y="7830678"/>
                          <a:pt x="10917359" y="8136629"/>
                        </a:cubicBezTo>
                        <a:cubicBezTo>
                          <a:pt x="10567235" y="8125147"/>
                          <a:pt x="10325641" y="8107210"/>
                          <a:pt x="10125850" y="8136629"/>
                        </a:cubicBezTo>
                        <a:cubicBezTo>
                          <a:pt x="9926059" y="8166048"/>
                          <a:pt x="9781187" y="8130877"/>
                          <a:pt x="9661863" y="8136629"/>
                        </a:cubicBezTo>
                        <a:cubicBezTo>
                          <a:pt x="9542539" y="8142381"/>
                          <a:pt x="9255028" y="8148732"/>
                          <a:pt x="8870354" y="8136629"/>
                        </a:cubicBezTo>
                        <a:cubicBezTo>
                          <a:pt x="8485680" y="8124526"/>
                          <a:pt x="8686324" y="8146839"/>
                          <a:pt x="8515540" y="8136629"/>
                        </a:cubicBezTo>
                        <a:cubicBezTo>
                          <a:pt x="8344756" y="8126419"/>
                          <a:pt x="7917030" y="8118427"/>
                          <a:pt x="7724031" y="8136629"/>
                        </a:cubicBezTo>
                        <a:cubicBezTo>
                          <a:pt x="7531032" y="8154831"/>
                          <a:pt x="7364795" y="8138857"/>
                          <a:pt x="7260044" y="8136629"/>
                        </a:cubicBezTo>
                        <a:cubicBezTo>
                          <a:pt x="7155293" y="8134401"/>
                          <a:pt x="7023136" y="8148367"/>
                          <a:pt x="6905230" y="8136629"/>
                        </a:cubicBezTo>
                        <a:cubicBezTo>
                          <a:pt x="6787324" y="8124891"/>
                          <a:pt x="6634988" y="8149187"/>
                          <a:pt x="6441242" y="8136629"/>
                        </a:cubicBezTo>
                        <a:cubicBezTo>
                          <a:pt x="6247496" y="8124071"/>
                          <a:pt x="6017590" y="8130638"/>
                          <a:pt x="5649733" y="8136629"/>
                        </a:cubicBezTo>
                        <a:cubicBezTo>
                          <a:pt x="5281876" y="8142620"/>
                          <a:pt x="5369737" y="8157032"/>
                          <a:pt x="5185746" y="8136629"/>
                        </a:cubicBezTo>
                        <a:cubicBezTo>
                          <a:pt x="5001755" y="8116226"/>
                          <a:pt x="4922704" y="8136455"/>
                          <a:pt x="4830931" y="8136629"/>
                        </a:cubicBezTo>
                        <a:cubicBezTo>
                          <a:pt x="4739158" y="8136803"/>
                          <a:pt x="4493063" y="8150049"/>
                          <a:pt x="4366944" y="8136629"/>
                        </a:cubicBezTo>
                        <a:cubicBezTo>
                          <a:pt x="4240825" y="8123209"/>
                          <a:pt x="3921768" y="8150214"/>
                          <a:pt x="3793782" y="8136629"/>
                        </a:cubicBezTo>
                        <a:cubicBezTo>
                          <a:pt x="3665796" y="8123044"/>
                          <a:pt x="3359101" y="8119062"/>
                          <a:pt x="3111447" y="8136629"/>
                        </a:cubicBezTo>
                        <a:cubicBezTo>
                          <a:pt x="2863794" y="8154196"/>
                          <a:pt x="2824232" y="8114839"/>
                          <a:pt x="2647460" y="8136629"/>
                        </a:cubicBezTo>
                        <a:cubicBezTo>
                          <a:pt x="2470688" y="8158419"/>
                          <a:pt x="2082655" y="8114476"/>
                          <a:pt x="1746777" y="8136629"/>
                        </a:cubicBezTo>
                        <a:cubicBezTo>
                          <a:pt x="1410899" y="8158782"/>
                          <a:pt x="1396597" y="8166767"/>
                          <a:pt x="1064443" y="8136629"/>
                        </a:cubicBezTo>
                        <a:cubicBezTo>
                          <a:pt x="732289" y="8106491"/>
                          <a:pt x="375955" y="8141436"/>
                          <a:pt x="0" y="8136629"/>
                        </a:cubicBezTo>
                        <a:cubicBezTo>
                          <a:pt x="27203" y="7952381"/>
                          <a:pt x="14506" y="7533785"/>
                          <a:pt x="0" y="7377210"/>
                        </a:cubicBezTo>
                        <a:cubicBezTo>
                          <a:pt x="-14506" y="7220635"/>
                          <a:pt x="3913" y="6924843"/>
                          <a:pt x="0" y="6699158"/>
                        </a:cubicBezTo>
                        <a:cubicBezTo>
                          <a:pt x="-3913" y="6473473"/>
                          <a:pt x="-4885" y="6379220"/>
                          <a:pt x="0" y="6102472"/>
                        </a:cubicBezTo>
                        <a:cubicBezTo>
                          <a:pt x="4885" y="5825724"/>
                          <a:pt x="19200" y="5557670"/>
                          <a:pt x="0" y="5343053"/>
                        </a:cubicBezTo>
                        <a:cubicBezTo>
                          <a:pt x="-19200" y="5128436"/>
                          <a:pt x="-200" y="4858868"/>
                          <a:pt x="0" y="4665001"/>
                        </a:cubicBezTo>
                        <a:cubicBezTo>
                          <a:pt x="200" y="4471134"/>
                          <a:pt x="-8958" y="4009367"/>
                          <a:pt x="0" y="3824216"/>
                        </a:cubicBezTo>
                        <a:cubicBezTo>
                          <a:pt x="8958" y="3639066"/>
                          <a:pt x="14600" y="3260497"/>
                          <a:pt x="0" y="2983431"/>
                        </a:cubicBezTo>
                        <a:cubicBezTo>
                          <a:pt x="-14600" y="2706365"/>
                          <a:pt x="10014" y="2551607"/>
                          <a:pt x="0" y="2224012"/>
                        </a:cubicBezTo>
                        <a:cubicBezTo>
                          <a:pt x="-10014" y="1896417"/>
                          <a:pt x="-7469" y="1714618"/>
                          <a:pt x="0" y="1464593"/>
                        </a:cubicBezTo>
                        <a:cubicBezTo>
                          <a:pt x="7469" y="1214568"/>
                          <a:pt x="-35997" y="910033"/>
                          <a:pt x="0" y="705175"/>
                        </a:cubicBezTo>
                        <a:cubicBezTo>
                          <a:pt x="35997" y="500317"/>
                          <a:pt x="-12297" y="292618"/>
                          <a:pt x="0" y="0"/>
                        </a:cubicBezTo>
                        <a:close/>
                      </a:path>
                    </a:pathLst>
                  </a:custGeom>
                  <ask:type>
                    <ask:lineSketchNone/>
                  </ask:type>
                </ask:lineSketchStyleProps>
              </a:ext>
            </a:extLst>
          </a:ln>
          <a:effectLst/>
        </p:spPr>
        <p:txBody>
          <a:bodyPr lIns="50800" tIns="50800" rIns="50800" bIns="50800" anchor="ctr"/>
          <a:lstStyle/>
          <a:p>
            <a:pPr>
              <a:defRPr sz="2400">
                <a:solidFill>
                  <a:srgbClr val="FFFFFF"/>
                </a:solidFill>
              </a:defRPr>
            </a:pPr>
            <a:endParaRPr/>
          </a:p>
        </p:txBody>
      </p:sp>
      <p:sp>
        <p:nvSpPr>
          <p:cNvPr id="94" name="Title Text"/>
          <p:cNvSpPr txBox="1">
            <a:spLocks noGrp="1"/>
          </p:cNvSpPr>
          <p:nvPr>
            <p:ph type="title"/>
          </p:nvPr>
        </p:nvSpPr>
        <p:spPr>
          <a:xfrm>
            <a:off x="1040039" y="3877814"/>
            <a:ext cx="10862527" cy="2159001"/>
          </a:xfrm>
          <a:prstGeom prst="rect">
            <a:avLst/>
          </a:prstGeom>
          <a:effectLst/>
        </p:spPr>
        <p:txBody>
          <a:bodyPr/>
          <a:lstStyle>
            <a:lvl1pPr>
              <a:lnSpc>
                <a:spcPts val="19600"/>
              </a:lnSpc>
              <a:defRPr>
                <a:latin typeface="HGPGothicE"/>
                <a:ea typeface="HGPGothicE"/>
                <a:cs typeface="HGPGothicE"/>
                <a:sym typeface="HGPGothicE"/>
              </a:defRPr>
            </a:lvl1pPr>
          </a:lstStyle>
          <a:p>
            <a:r>
              <a:rPr lang="ja-JP" altLang="en-US"/>
              <a:t>マスター タイトルの書式設定</a:t>
            </a: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6_Title &amp; Bullets">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143B6C1-8BA7-FE43-8B3A-879E363DF7AA}"/>
              </a:ext>
            </a:extLst>
          </p:cNvPr>
          <p:cNvSpPr/>
          <p:nvPr userDrawn="1"/>
        </p:nvSpPr>
        <p:spPr>
          <a:xfrm>
            <a:off x="12406313" y="8961601"/>
            <a:ext cx="598487" cy="792000"/>
          </a:xfrm>
          <a:prstGeom prst="rect">
            <a:avLst/>
          </a:prstGeom>
          <a:solidFill>
            <a:schemeClr val="tx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3" name="直角三角形 2">
            <a:extLst>
              <a:ext uri="{FF2B5EF4-FFF2-40B4-BE49-F238E27FC236}">
                <a16:creationId xmlns:a16="http://schemas.microsoft.com/office/drawing/2014/main" id="{B752D349-1E3B-4E49-B4D7-BB5D34BA6A65}"/>
              </a:ext>
            </a:extLst>
          </p:cNvPr>
          <p:cNvSpPr/>
          <p:nvPr userDrawn="1"/>
        </p:nvSpPr>
        <p:spPr>
          <a:xfrm flipH="1">
            <a:off x="11807823" y="8961601"/>
            <a:ext cx="598487" cy="792000"/>
          </a:xfrm>
          <a:prstGeom prst="rtTriangle">
            <a:avLst/>
          </a:prstGeom>
          <a:solidFill>
            <a:schemeClr val="tx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3" name="正方形/長方形 12">
            <a:extLst>
              <a:ext uri="{FF2B5EF4-FFF2-40B4-BE49-F238E27FC236}">
                <a16:creationId xmlns:a16="http://schemas.microsoft.com/office/drawing/2014/main" id="{63A8A8CD-AF67-4C48-A6B6-41D5E50155AC}"/>
              </a:ext>
            </a:extLst>
          </p:cNvPr>
          <p:cNvSpPr/>
          <p:nvPr userDrawn="1"/>
        </p:nvSpPr>
        <p:spPr>
          <a:xfrm>
            <a:off x="0" y="9321600"/>
            <a:ext cx="12406313" cy="432000"/>
          </a:xfrm>
          <a:prstGeom prst="rect">
            <a:avLst/>
          </a:prstGeom>
          <a:solidFill>
            <a:schemeClr val="tx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95" name="Body Level One…"/>
          <p:cNvSpPr txBox="1">
            <a:spLocks noGrp="1"/>
          </p:cNvSpPr>
          <p:nvPr>
            <p:ph type="body" idx="1"/>
          </p:nvPr>
        </p:nvSpPr>
        <p:spPr>
          <a:xfrm>
            <a:off x="598410" y="2220687"/>
            <a:ext cx="11807980" cy="6740914"/>
          </a:xfrm>
          <a:prstGeom prst="rect">
            <a:avLst/>
          </a:prstGeom>
        </p:spPr>
        <p:txBody>
          <a:bodyPr anchor="t"/>
          <a:lstStyle>
            <a:lvl1pPr marL="406400" indent="-406400">
              <a:lnSpc>
                <a:spcPct val="120000"/>
              </a:lnSpc>
              <a:buSzPct val="40000"/>
              <a:buFont typeface="Wingdings" pitchFamily="2" charset="2"/>
              <a:buChar char="n"/>
              <a:defRPr sz="3600">
                <a:latin typeface="ＭＳ Ｐゴシック"/>
                <a:ea typeface="ＭＳ Ｐゴシック"/>
                <a:cs typeface="ＭＳ Ｐゴシック"/>
                <a:sym typeface="ＭＳ Ｐゴシック"/>
              </a:defRPr>
            </a:lvl1pPr>
            <a:lvl2pPr marL="812800" indent="-368300">
              <a:lnSpc>
                <a:spcPct val="120000"/>
              </a:lnSpc>
              <a:spcBef>
                <a:spcPts val="1800"/>
              </a:spcBef>
              <a:buClr>
                <a:srgbClr val="000000"/>
              </a:buClr>
              <a:buSzPct val="40000"/>
              <a:buFont typeface="Wingdings" pitchFamily="2" charset="2"/>
              <a:buChar char="u"/>
              <a:defRPr sz="3200">
                <a:latin typeface="Arial" panose="020B0604020202020204" pitchFamily="34" charset="0"/>
                <a:ea typeface="ＭＳ Ｐゴシック"/>
                <a:cs typeface="Arial" panose="020B0604020202020204" pitchFamily="34" charset="0"/>
                <a:sym typeface="ＭＳ Ｐゴシック"/>
              </a:defRPr>
            </a:lvl2pPr>
            <a:lvl3pPr marL="1257300" indent="-368300">
              <a:lnSpc>
                <a:spcPct val="120000"/>
              </a:lnSpc>
              <a:spcBef>
                <a:spcPts val="1800"/>
              </a:spcBef>
              <a:buClr>
                <a:srgbClr val="000000"/>
              </a:buClr>
              <a:buSzPct val="40000"/>
              <a:buFont typeface="Wingdings" pitchFamily="2" charset="2"/>
              <a:buChar char="Ø"/>
              <a:defRPr sz="2800">
                <a:latin typeface="Arial" panose="020B0604020202020204" pitchFamily="34" charset="0"/>
                <a:ea typeface="ＭＳ Ｐゴシック"/>
                <a:cs typeface="Arial" panose="020B0604020202020204" pitchFamily="34" charset="0"/>
                <a:sym typeface="ＭＳ Ｐゴシック"/>
              </a:defRPr>
            </a:lvl3pPr>
            <a:lvl4pPr marL="1701800" indent="-368300">
              <a:lnSpc>
                <a:spcPct val="120000"/>
              </a:lnSpc>
              <a:spcBef>
                <a:spcPts val="1800"/>
              </a:spcBef>
              <a:buClr>
                <a:srgbClr val="000000"/>
              </a:buClr>
              <a:buSzPct val="40000"/>
              <a:buBlip>
                <a:blip r:embed="rId2"/>
              </a:buBlip>
              <a:defRPr sz="2400">
                <a:latin typeface="Arial" panose="020B0604020202020204" pitchFamily="34" charset="0"/>
                <a:ea typeface="ＭＳ Ｐゴシック"/>
                <a:cs typeface="Arial" panose="020B0604020202020204" pitchFamily="34" charset="0"/>
                <a:sym typeface="ＭＳ Ｐゴシック"/>
              </a:defRPr>
            </a:lvl4pPr>
            <a:lvl5pPr marL="2146300" indent="-368300">
              <a:lnSpc>
                <a:spcPct val="120000"/>
              </a:lnSpc>
              <a:spcBef>
                <a:spcPts val="1800"/>
              </a:spcBef>
              <a:buClr>
                <a:srgbClr val="000000"/>
              </a:buClr>
              <a:buSzPct val="40000"/>
              <a:buBlip>
                <a:blip r:embed="rId2"/>
              </a:buBlip>
              <a:defRPr sz="2000">
                <a:latin typeface="Arial" panose="020B0604020202020204" pitchFamily="34" charset="0"/>
                <a:ea typeface="ＭＳ Ｐゴシック"/>
                <a:cs typeface="Arial" panose="020B0604020202020204" pitchFamily="34" charset="0"/>
                <a:sym typeface="ＭＳ Ｐゴシック"/>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a:p>
        </p:txBody>
      </p:sp>
      <p:sp>
        <p:nvSpPr>
          <p:cNvPr id="196" name="Rectangle"/>
          <p:cNvSpPr/>
          <p:nvPr/>
        </p:nvSpPr>
        <p:spPr>
          <a:xfrm>
            <a:off x="-933" y="0"/>
            <a:ext cx="13006666" cy="1872000"/>
          </a:xfrm>
          <a:prstGeom prst="rect">
            <a:avLst/>
          </a:prstGeom>
          <a:solidFill>
            <a:schemeClr val="tx2"/>
          </a:solidFill>
          <a:ln w="12700">
            <a:miter lim="400000"/>
          </a:ln>
          <a:effectLst/>
        </p:spPr>
        <p:txBody>
          <a:bodyPr lIns="50800" tIns="50800" rIns="50800" bIns="50800" anchor="ctr"/>
          <a:lstStyle/>
          <a:p>
            <a:pPr>
              <a:defRPr sz="6000" b="1">
                <a:solidFill>
                  <a:srgbClr val="FFFFFF"/>
                </a:solidFill>
                <a:latin typeface="Helvetica"/>
                <a:ea typeface="Helvetica"/>
                <a:cs typeface="Helvetica"/>
                <a:sym typeface="Helvetica"/>
              </a:defRPr>
            </a:pPr>
            <a:endParaRPr/>
          </a:p>
        </p:txBody>
      </p:sp>
      <p:sp>
        <p:nvSpPr>
          <p:cNvPr id="197" name="Title Text"/>
          <p:cNvSpPr txBox="1">
            <a:spLocks noGrp="1"/>
          </p:cNvSpPr>
          <p:nvPr>
            <p:ph type="title" hasCustomPrompt="1"/>
          </p:nvPr>
        </p:nvSpPr>
        <p:spPr>
          <a:xfrm>
            <a:off x="598410" y="38097"/>
            <a:ext cx="11807980" cy="1800000"/>
          </a:xfrm>
          <a:prstGeom prst="rect">
            <a:avLst/>
          </a:prstGeom>
          <a:effectLst/>
        </p:spPr>
        <p:txBody>
          <a:bodyPr>
            <a:normAutofit/>
          </a:bodyPr>
          <a:lstStyle>
            <a:lvl1pPr algn="l">
              <a:lnSpc>
                <a:spcPct val="110000"/>
              </a:lnSpc>
              <a:defRPr sz="4400" b="0">
                <a:solidFill>
                  <a:srgbClr val="FFFFFF"/>
                </a:solidFill>
                <a:latin typeface="HGPGothicE"/>
                <a:ea typeface="HGPGothicE"/>
                <a:cs typeface="HGPGothicE"/>
                <a:sym typeface="HGPGothicE"/>
              </a:defRPr>
            </a:lvl1pPr>
          </a:lstStyle>
          <a:p>
            <a:r>
              <a:rPr lang="ja-JP" altLang="en-US"/>
              <a:t>マスタータイトルの書式設定</a:t>
            </a:r>
            <a:endParaRPr/>
          </a:p>
        </p:txBody>
      </p:sp>
      <p:sp>
        <p:nvSpPr>
          <p:cNvPr id="198" name="Wakayama University"/>
          <p:cNvSpPr txBox="1"/>
          <p:nvPr/>
        </p:nvSpPr>
        <p:spPr>
          <a:xfrm>
            <a:off x="621393" y="9344398"/>
            <a:ext cx="2737929" cy="41036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nchorCtr="0">
            <a:spAutoFit/>
          </a:bodyPr>
          <a:lstStyle>
            <a:lvl1pPr>
              <a:defRPr sz="2800">
                <a:solidFill>
                  <a:srgbClr val="DCDEE0"/>
                </a:solidFill>
                <a:latin typeface="HGPGothicE"/>
                <a:ea typeface="HGPGothicE"/>
                <a:cs typeface="HGPGothicE"/>
                <a:sym typeface="HGPGothicE"/>
              </a:defRPr>
            </a:lvl1pPr>
          </a:lstStyle>
          <a:p>
            <a:pPr algn="l"/>
            <a:r>
              <a:rPr lang="en-US" sz="2000" b="1">
                <a:solidFill>
                  <a:schemeClr val="bg2"/>
                </a:solidFill>
                <a:latin typeface="Arial" panose="020B0604020202020204" pitchFamily="34" charset="0"/>
                <a:ea typeface="HGPGothicE" panose="020B0900000000000000" pitchFamily="34" charset="-128"/>
                <a:cs typeface="Arial" panose="020B0604020202020204" pitchFamily="34" charset="0"/>
              </a:rPr>
              <a:t>Wakayama University</a:t>
            </a:r>
          </a:p>
        </p:txBody>
      </p:sp>
      <p:pic>
        <p:nvPicPr>
          <p:cNvPr id="12" name="Image" descr="Image">
            <a:extLst>
              <a:ext uri="{FF2B5EF4-FFF2-40B4-BE49-F238E27FC236}">
                <a16:creationId xmlns:a16="http://schemas.microsoft.com/office/drawing/2014/main" id="{347156EF-3AF6-9940-BB3D-DE93F72D2500}"/>
              </a:ext>
            </a:extLst>
          </p:cNvPr>
          <p:cNvPicPr>
            <a:picLocks noChangeAspect="1"/>
          </p:cNvPicPr>
          <p:nvPr userDrawn="1"/>
        </p:nvPicPr>
        <p:blipFill>
          <a:blip r:embed="rId3"/>
          <a:srcRect r="75812" b="33521"/>
          <a:stretch>
            <a:fillRect/>
          </a:stretch>
        </p:blipFill>
        <p:spPr>
          <a:xfrm>
            <a:off x="88911" y="9358911"/>
            <a:ext cx="486261" cy="324000"/>
          </a:xfrm>
          <a:prstGeom prst="rect">
            <a:avLst/>
          </a:prstGeom>
          <a:ln w="12700">
            <a:miter lim="400000"/>
          </a:ln>
        </p:spPr>
      </p:pic>
      <p:sp>
        <p:nvSpPr>
          <p:cNvPr id="11" name="Slide Number">
            <a:extLst>
              <a:ext uri="{FF2B5EF4-FFF2-40B4-BE49-F238E27FC236}">
                <a16:creationId xmlns:a16="http://schemas.microsoft.com/office/drawing/2014/main" id="{89D3BCC3-7500-4743-BE71-1D8BE6EDD54D}"/>
              </a:ext>
            </a:extLst>
          </p:cNvPr>
          <p:cNvSpPr txBox="1">
            <a:spLocks noGrp="1"/>
          </p:cNvSpPr>
          <p:nvPr>
            <p:ph type="sldNum" sz="quarter" idx="2"/>
          </p:nvPr>
        </p:nvSpPr>
        <p:spPr>
          <a:xfrm>
            <a:off x="12328580" y="9070476"/>
            <a:ext cx="602729" cy="595035"/>
          </a:xfrm>
          <a:prstGeom prst="rect">
            <a:avLst/>
          </a:prstGeom>
        </p:spPr>
        <p:txBody>
          <a:bodyPr anchor="ctr" anchorCtr="1"/>
          <a:lstStyle>
            <a:lvl1pPr algn="ctr">
              <a:defRPr sz="3200" b="0">
                <a:solidFill>
                  <a:schemeClr val="bg1">
                    <a:lumMod val="95000"/>
                  </a:schemeClr>
                </a:solidFill>
                <a:latin typeface="Arial" panose="020B0604020202020204" pitchFamily="34" charset="0"/>
                <a:ea typeface="HGPGothicE" panose="020B0900000000000000" pitchFamily="34" charset="-128"/>
                <a:cs typeface="Arial" panose="020B0604020202020204" pitchFamily="34" charset="0"/>
                <a:sym typeface="HGPGothicE"/>
              </a:defRPr>
            </a:lvl1pPr>
          </a:lstStyle>
          <a:p>
            <a:fld id="{86CB4B4D-7CA3-9044-876B-883B54F8677D}" type="slidenum">
              <a:rPr lang="en-US" altLang="ja-JP"/>
              <a:pPr/>
              <a:t>‹#›</a:t>
            </a:fld>
            <a:endParaRPr lang="en-US" altLang="ja-JP"/>
          </a:p>
        </p:txBody>
      </p:sp>
    </p:spTree>
    <p:extLst>
      <p:ext uri="{BB962C8B-B14F-4D97-AF65-F5344CB8AC3E}">
        <p14:creationId xmlns:p14="http://schemas.microsoft.com/office/powerpoint/2010/main" val="3665796617"/>
      </p:ext>
    </p:extLst>
  </p:cSld>
  <p:clrMapOvr>
    <a:masterClrMapping/>
  </p:clrMapOvr>
  <p:transition spd="med"/>
  <p:extLst>
    <p:ext uri="{DCECCB84-F9BA-43D5-87BE-67443E8EF086}">
      <p15:sldGuideLst xmlns:p15="http://schemas.microsoft.com/office/powerpoint/2012/main">
        <p15:guide id="1" pos="377">
          <p15:clr>
            <a:srgbClr val="FBAE40"/>
          </p15:clr>
        </p15:guide>
        <p15:guide id="2" pos="7815">
          <p15:clr>
            <a:srgbClr val="FBAE40"/>
          </p15:clr>
        </p15:guide>
        <p15:guide id="3" orient="horz" pos="1394">
          <p15:clr>
            <a:srgbClr val="FBAE40"/>
          </p15:clr>
        </p15:guide>
        <p15:guide id="4" orient="horz" pos="563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Title &amp; Bullets">
    <p:spTree>
      <p:nvGrpSpPr>
        <p:cNvPr id="1" name=""/>
        <p:cNvGrpSpPr/>
        <p:nvPr/>
      </p:nvGrpSpPr>
      <p:grpSpPr>
        <a:xfrm>
          <a:off x="0" y="0"/>
          <a:ext cx="0" cy="0"/>
          <a:chOff x="0" y="0"/>
          <a:chExt cx="0" cy="0"/>
        </a:xfrm>
      </p:grpSpPr>
      <p:sp>
        <p:nvSpPr>
          <p:cNvPr id="220" name="Rectangle"/>
          <p:cNvSpPr/>
          <p:nvPr/>
        </p:nvSpPr>
        <p:spPr>
          <a:xfrm>
            <a:off x="-29071" y="0"/>
            <a:ext cx="13062943" cy="9753601"/>
          </a:xfrm>
          <a:prstGeom prst="rect">
            <a:avLst/>
          </a:prstGeom>
          <a:solidFill>
            <a:srgbClr val="000000"/>
          </a:solid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7" name="Title Text">
            <a:extLst>
              <a:ext uri="{FF2B5EF4-FFF2-40B4-BE49-F238E27FC236}">
                <a16:creationId xmlns:a16="http://schemas.microsoft.com/office/drawing/2014/main" id="{387C4359-F0FD-484A-A919-B20B98A90C37}"/>
              </a:ext>
            </a:extLst>
          </p:cNvPr>
          <p:cNvSpPr txBox="1">
            <a:spLocks noGrp="1"/>
          </p:cNvSpPr>
          <p:nvPr>
            <p:ph type="title"/>
          </p:nvPr>
        </p:nvSpPr>
        <p:spPr>
          <a:xfrm>
            <a:off x="598410" y="0"/>
            <a:ext cx="11807980" cy="1980000"/>
          </a:xfrm>
          <a:prstGeom prst="rect">
            <a:avLst/>
          </a:prstGeom>
          <a:effectLst/>
        </p:spPr>
        <p:txBody>
          <a:bodyPr>
            <a:normAutofit/>
          </a:bodyPr>
          <a:lstStyle>
            <a:lvl1pPr algn="l">
              <a:lnSpc>
                <a:spcPts val="6600"/>
              </a:lnSpc>
              <a:defRPr sz="4400">
                <a:solidFill>
                  <a:srgbClr val="FFFFFF"/>
                </a:solidFill>
                <a:latin typeface="HGPGothicE"/>
                <a:ea typeface="HGPGothicE"/>
                <a:cs typeface="HGPGothicE"/>
                <a:sym typeface="HGPGothicE"/>
              </a:defRPr>
            </a:lvl1pPr>
          </a:lstStyle>
          <a:p>
            <a:r>
              <a:rPr lang="ja-JP" altLang="en-US"/>
              <a:t>マスター タイトルの書式設定</a:t>
            </a:r>
            <a:endParaRPr/>
          </a:p>
        </p:txBody>
      </p:sp>
      <p:sp>
        <p:nvSpPr>
          <p:cNvPr id="12" name="Wakayama University">
            <a:extLst>
              <a:ext uri="{FF2B5EF4-FFF2-40B4-BE49-F238E27FC236}">
                <a16:creationId xmlns:a16="http://schemas.microsoft.com/office/drawing/2014/main" id="{11BA1BFF-DAB6-AD47-B6F9-5BC557C02701}"/>
              </a:ext>
            </a:extLst>
          </p:cNvPr>
          <p:cNvSpPr txBox="1"/>
          <p:nvPr userDrawn="1"/>
        </p:nvSpPr>
        <p:spPr>
          <a:xfrm>
            <a:off x="621393" y="9344398"/>
            <a:ext cx="2737929" cy="41036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nchorCtr="0">
            <a:spAutoFit/>
          </a:bodyPr>
          <a:lstStyle>
            <a:lvl1pPr>
              <a:defRPr sz="2800">
                <a:solidFill>
                  <a:srgbClr val="DCDEE0"/>
                </a:solidFill>
                <a:latin typeface="HGPGothicE"/>
                <a:ea typeface="HGPGothicE"/>
                <a:cs typeface="HGPGothicE"/>
                <a:sym typeface="HGPGothicE"/>
              </a:defRPr>
            </a:lvl1pPr>
          </a:lstStyle>
          <a:p>
            <a:pPr algn="l"/>
            <a:r>
              <a:rPr lang="en-US" sz="2000" b="1">
                <a:solidFill>
                  <a:schemeClr val="bg2"/>
                </a:solidFill>
                <a:latin typeface="Arial" panose="020B0604020202020204" pitchFamily="34" charset="0"/>
                <a:ea typeface="HGPGothicE" panose="020B0900000000000000" pitchFamily="34" charset="-128"/>
                <a:cs typeface="Arial" panose="020B0604020202020204" pitchFamily="34" charset="0"/>
              </a:rPr>
              <a:t>Wakayama University</a:t>
            </a:r>
          </a:p>
        </p:txBody>
      </p:sp>
      <p:pic>
        <p:nvPicPr>
          <p:cNvPr id="13" name="Image" descr="Image">
            <a:extLst>
              <a:ext uri="{FF2B5EF4-FFF2-40B4-BE49-F238E27FC236}">
                <a16:creationId xmlns:a16="http://schemas.microsoft.com/office/drawing/2014/main" id="{1212730C-151B-5048-B657-9F690894CFCD}"/>
              </a:ext>
            </a:extLst>
          </p:cNvPr>
          <p:cNvPicPr>
            <a:picLocks noChangeAspect="1"/>
          </p:cNvPicPr>
          <p:nvPr userDrawn="1"/>
        </p:nvPicPr>
        <p:blipFill>
          <a:blip r:embed="rId2"/>
          <a:srcRect r="75812" b="33521"/>
          <a:stretch>
            <a:fillRect/>
          </a:stretch>
        </p:blipFill>
        <p:spPr>
          <a:xfrm>
            <a:off x="88911" y="9358911"/>
            <a:ext cx="486261" cy="324000"/>
          </a:xfrm>
          <a:prstGeom prst="rect">
            <a:avLst/>
          </a:prstGeom>
          <a:ln w="12700">
            <a:miter lim="400000"/>
          </a:ln>
        </p:spPr>
      </p:pic>
      <p:sp>
        <p:nvSpPr>
          <p:cNvPr id="9" name="Slide Number">
            <a:extLst>
              <a:ext uri="{FF2B5EF4-FFF2-40B4-BE49-F238E27FC236}">
                <a16:creationId xmlns:a16="http://schemas.microsoft.com/office/drawing/2014/main" id="{0EEA7809-8DE7-2F40-A114-B5624ABBC781}"/>
              </a:ext>
            </a:extLst>
          </p:cNvPr>
          <p:cNvSpPr txBox="1">
            <a:spLocks noGrp="1"/>
          </p:cNvSpPr>
          <p:nvPr>
            <p:ph type="sldNum" sz="quarter" idx="2"/>
          </p:nvPr>
        </p:nvSpPr>
        <p:spPr>
          <a:xfrm>
            <a:off x="12328580" y="9070476"/>
            <a:ext cx="602729" cy="595035"/>
          </a:xfrm>
          <a:prstGeom prst="rect">
            <a:avLst/>
          </a:prstGeom>
        </p:spPr>
        <p:txBody>
          <a:bodyPr anchor="ctr" anchorCtr="1"/>
          <a:lstStyle>
            <a:lvl1pPr algn="ctr">
              <a:defRPr sz="3200" b="0">
                <a:solidFill>
                  <a:schemeClr val="bg1">
                    <a:lumMod val="95000"/>
                  </a:schemeClr>
                </a:solidFill>
                <a:latin typeface="Arial" panose="020B0604020202020204" pitchFamily="34" charset="0"/>
                <a:ea typeface="HGPGothicE" panose="020B0900000000000000" pitchFamily="34" charset="-128"/>
                <a:cs typeface="Arial" panose="020B0604020202020204" pitchFamily="34" charset="0"/>
                <a:sym typeface="HGPGothicE"/>
              </a:defRPr>
            </a:lvl1pPr>
          </a:lstStyle>
          <a:p>
            <a:fld id="{86CB4B4D-7CA3-9044-876B-883B54F8677D}" type="slidenum">
              <a:rPr lang="en-US" altLang="ja-JP"/>
              <a:pPr/>
              <a:t>‹#›</a:t>
            </a:fld>
            <a:endParaRPr lang="en-US" altLang="ja-JP"/>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amp; Bullets">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8402948F-ECD5-D14F-95D5-70424AED8D67}"/>
              </a:ext>
            </a:extLst>
          </p:cNvPr>
          <p:cNvSpPr txBox="1">
            <a:spLocks noGrp="1"/>
          </p:cNvSpPr>
          <p:nvPr>
            <p:ph type="title"/>
          </p:nvPr>
        </p:nvSpPr>
        <p:spPr>
          <a:xfrm>
            <a:off x="598410" y="0"/>
            <a:ext cx="11807980" cy="1980000"/>
          </a:xfrm>
          <a:prstGeom prst="rect">
            <a:avLst/>
          </a:prstGeom>
          <a:effectLst/>
        </p:spPr>
        <p:txBody>
          <a:bodyPr>
            <a:normAutofit/>
          </a:bodyPr>
          <a:lstStyle>
            <a:lvl1pPr algn="l">
              <a:lnSpc>
                <a:spcPts val="6600"/>
              </a:lnSpc>
              <a:defRPr sz="4400">
                <a:solidFill>
                  <a:schemeClr val="tx1"/>
                </a:solidFill>
                <a:latin typeface="HGPGothicE"/>
                <a:ea typeface="HGPGothicE"/>
                <a:cs typeface="HGPGothicE"/>
                <a:sym typeface="HGPGothicE"/>
              </a:defRPr>
            </a:lvl1pPr>
          </a:lstStyle>
          <a:p>
            <a:r>
              <a:rPr lang="ja-JP" altLang="en-US"/>
              <a:t>マスター タイトルの書式設定</a:t>
            </a:r>
            <a:endParaRPr/>
          </a:p>
        </p:txBody>
      </p:sp>
      <p:sp>
        <p:nvSpPr>
          <p:cNvPr id="8" name="Wakayama University">
            <a:extLst>
              <a:ext uri="{FF2B5EF4-FFF2-40B4-BE49-F238E27FC236}">
                <a16:creationId xmlns:a16="http://schemas.microsoft.com/office/drawing/2014/main" id="{DBEE8D0E-466F-154E-B64F-E1FB98D03AD5}"/>
              </a:ext>
            </a:extLst>
          </p:cNvPr>
          <p:cNvSpPr txBox="1"/>
          <p:nvPr userDrawn="1"/>
        </p:nvSpPr>
        <p:spPr>
          <a:xfrm>
            <a:off x="621393" y="9344398"/>
            <a:ext cx="2737929" cy="41036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nchorCtr="0">
            <a:spAutoFit/>
          </a:bodyPr>
          <a:lstStyle>
            <a:lvl1pPr>
              <a:defRPr sz="2800">
                <a:solidFill>
                  <a:srgbClr val="DCDEE0"/>
                </a:solidFill>
                <a:latin typeface="HGPGothicE"/>
                <a:ea typeface="HGPGothicE"/>
                <a:cs typeface="HGPGothicE"/>
                <a:sym typeface="HGPGothicE"/>
              </a:defRPr>
            </a:lvl1pPr>
          </a:lstStyle>
          <a:p>
            <a:pPr algn="l"/>
            <a:r>
              <a:rPr lang="en-US" sz="2000" b="1">
                <a:solidFill>
                  <a:schemeClr val="tx2"/>
                </a:solidFill>
                <a:latin typeface="Arial" panose="020B0604020202020204" pitchFamily="34" charset="0"/>
                <a:ea typeface="HGPGothicE" panose="020B0900000000000000" pitchFamily="34" charset="-128"/>
                <a:cs typeface="Arial" panose="020B0604020202020204" pitchFamily="34" charset="0"/>
              </a:rPr>
              <a:t>Wakayama University</a:t>
            </a:r>
          </a:p>
        </p:txBody>
      </p:sp>
      <p:pic>
        <p:nvPicPr>
          <p:cNvPr id="9" name="Image" descr="Image">
            <a:extLst>
              <a:ext uri="{FF2B5EF4-FFF2-40B4-BE49-F238E27FC236}">
                <a16:creationId xmlns:a16="http://schemas.microsoft.com/office/drawing/2014/main" id="{31EBE816-6BB6-8B4E-944B-704A23AAC8E1}"/>
              </a:ext>
            </a:extLst>
          </p:cNvPr>
          <p:cNvPicPr>
            <a:picLocks noChangeAspect="1"/>
          </p:cNvPicPr>
          <p:nvPr userDrawn="1"/>
        </p:nvPicPr>
        <p:blipFill>
          <a:blip r:embed="rId2"/>
          <a:srcRect r="75812" b="33521"/>
          <a:stretch>
            <a:fillRect/>
          </a:stretch>
        </p:blipFill>
        <p:spPr>
          <a:xfrm>
            <a:off x="88911" y="9358911"/>
            <a:ext cx="486261" cy="324000"/>
          </a:xfrm>
          <a:prstGeom prst="rect">
            <a:avLst/>
          </a:prstGeom>
          <a:ln w="12700">
            <a:miter lim="400000"/>
          </a:ln>
        </p:spPr>
      </p:pic>
      <p:sp>
        <p:nvSpPr>
          <p:cNvPr id="7" name="Slide Number">
            <a:extLst>
              <a:ext uri="{FF2B5EF4-FFF2-40B4-BE49-F238E27FC236}">
                <a16:creationId xmlns:a16="http://schemas.microsoft.com/office/drawing/2014/main" id="{6611596E-DD75-3149-A3B2-DBD93FF4FD39}"/>
              </a:ext>
            </a:extLst>
          </p:cNvPr>
          <p:cNvSpPr txBox="1">
            <a:spLocks noGrp="1"/>
          </p:cNvSpPr>
          <p:nvPr>
            <p:ph type="sldNum" sz="quarter" idx="2"/>
          </p:nvPr>
        </p:nvSpPr>
        <p:spPr>
          <a:xfrm>
            <a:off x="12328580" y="9070476"/>
            <a:ext cx="602729" cy="595035"/>
          </a:xfrm>
          <a:prstGeom prst="rect">
            <a:avLst/>
          </a:prstGeom>
        </p:spPr>
        <p:txBody>
          <a:bodyPr anchor="ctr" anchorCtr="1"/>
          <a:lstStyle>
            <a:lvl1pPr algn="ctr">
              <a:defRPr sz="3200" b="0">
                <a:solidFill>
                  <a:schemeClr val="tx2"/>
                </a:solidFill>
                <a:latin typeface="Arial" panose="020B0604020202020204" pitchFamily="34" charset="0"/>
                <a:ea typeface="HGPGothicE" panose="020B0900000000000000" pitchFamily="34" charset="-128"/>
                <a:cs typeface="Arial" panose="020B0604020202020204" pitchFamily="34" charset="0"/>
                <a:sym typeface="HGPGothicE"/>
              </a:defRPr>
            </a:lvl1pPr>
          </a:lstStyle>
          <a:p>
            <a:fld id="{86CB4B4D-7CA3-9044-876B-883B54F8677D}" type="slidenum">
              <a:rPr lang="en-US" altLang="ja-JP"/>
              <a:pPr/>
              <a:t>‹#›</a:t>
            </a:fld>
            <a:endParaRPr lang="en-US" altLang="ja-JP"/>
          </a:p>
        </p:txBody>
      </p:sp>
    </p:spTree>
    <p:extLst>
      <p:ext uri="{BB962C8B-B14F-4D97-AF65-F5344CB8AC3E}">
        <p14:creationId xmlns:p14="http://schemas.microsoft.com/office/powerpoint/2010/main" val="372533254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amp; Bullets">
    <p:spTree>
      <p:nvGrpSpPr>
        <p:cNvPr id="1" name=""/>
        <p:cNvGrpSpPr/>
        <p:nvPr/>
      </p:nvGrpSpPr>
      <p:grpSpPr>
        <a:xfrm>
          <a:off x="0" y="0"/>
          <a:ext cx="0" cy="0"/>
          <a:chOff x="0" y="0"/>
          <a:chExt cx="0" cy="0"/>
        </a:xfrm>
      </p:grpSpPr>
      <p:sp>
        <p:nvSpPr>
          <p:cNvPr id="14" name="Title Text">
            <a:extLst>
              <a:ext uri="{FF2B5EF4-FFF2-40B4-BE49-F238E27FC236}">
                <a16:creationId xmlns:a16="http://schemas.microsoft.com/office/drawing/2014/main" id="{4BF08B79-8C2A-E949-B016-C1E47549E8FD}"/>
              </a:ext>
            </a:extLst>
          </p:cNvPr>
          <p:cNvSpPr txBox="1">
            <a:spLocks noGrp="1"/>
          </p:cNvSpPr>
          <p:nvPr>
            <p:ph type="title"/>
          </p:nvPr>
        </p:nvSpPr>
        <p:spPr>
          <a:xfrm>
            <a:off x="1071137" y="3797300"/>
            <a:ext cx="10862527" cy="2159001"/>
          </a:xfrm>
          <a:prstGeom prst="rect">
            <a:avLst/>
          </a:prstGeom>
          <a:effectLst/>
        </p:spPr>
        <p:txBody>
          <a:bodyPr/>
          <a:lstStyle>
            <a:lvl1pPr>
              <a:lnSpc>
                <a:spcPts val="19600"/>
              </a:lnSpc>
              <a:defRPr>
                <a:latin typeface="HGPGothicE"/>
                <a:ea typeface="HGPGothicE"/>
                <a:cs typeface="HGPGothicE"/>
                <a:sym typeface="HGPGothicE"/>
              </a:defRPr>
            </a:lvl1pPr>
          </a:lstStyle>
          <a:p>
            <a:r>
              <a:rPr lang="ja-JP" altLang="en-US"/>
              <a:t>マスター タイトルの書式設定</a:t>
            </a:r>
            <a:endParaRPr/>
          </a:p>
        </p:txBody>
      </p:sp>
    </p:spTree>
    <p:extLst>
      <p:ext uri="{BB962C8B-B14F-4D97-AF65-F5344CB8AC3E}">
        <p14:creationId xmlns:p14="http://schemas.microsoft.com/office/powerpoint/2010/main" val="4198450060"/>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75" name="Group"/>
          <p:cNvGrpSpPr/>
          <p:nvPr userDrawn="1"/>
        </p:nvGrpSpPr>
        <p:grpSpPr>
          <a:xfrm>
            <a:off x="-656415" y="-2204025"/>
            <a:ext cx="14492709" cy="13923904"/>
            <a:chOff x="0" y="0"/>
            <a:chExt cx="14492707" cy="13923903"/>
          </a:xfrm>
        </p:grpSpPr>
        <p:pic>
          <p:nvPicPr>
            <p:cNvPr id="2" name="Image" descr="Image"/>
            <p:cNvPicPr>
              <a:picLocks noChangeAspect="1"/>
            </p:cNvPicPr>
            <p:nvPr/>
          </p:nvPicPr>
          <p:blipFill>
            <a:blip r:embed="rId7"/>
            <a:stretch>
              <a:fillRect/>
            </a:stretch>
          </p:blipFill>
          <p:spPr>
            <a:xfrm rot="10800000">
              <a:off x="7726267" y="4850849"/>
              <a:ext cx="1854201" cy="1917701"/>
            </a:xfrm>
            <a:prstGeom prst="rect">
              <a:avLst/>
            </a:prstGeom>
            <a:ln w="12700" cap="flat">
              <a:noFill/>
              <a:miter lim="400000"/>
            </a:ln>
            <a:effectLst/>
          </p:spPr>
        </p:pic>
        <p:pic>
          <p:nvPicPr>
            <p:cNvPr id="3" name="Image" descr="Image"/>
            <p:cNvPicPr>
              <a:picLocks noChangeAspect="1"/>
            </p:cNvPicPr>
            <p:nvPr/>
          </p:nvPicPr>
          <p:blipFill>
            <a:blip r:embed="rId7"/>
            <a:stretch>
              <a:fillRect/>
            </a:stretch>
          </p:blipFill>
          <p:spPr>
            <a:xfrm>
              <a:off x="7635515" y="3370471"/>
              <a:ext cx="1854201" cy="1917701"/>
            </a:xfrm>
            <a:prstGeom prst="rect">
              <a:avLst/>
            </a:prstGeom>
            <a:ln w="12700" cap="flat">
              <a:noFill/>
              <a:miter lim="400000"/>
            </a:ln>
            <a:effectLst/>
          </p:spPr>
        </p:pic>
        <p:pic>
          <p:nvPicPr>
            <p:cNvPr id="4" name="Image" descr="Image"/>
            <p:cNvPicPr>
              <a:picLocks noChangeAspect="1"/>
            </p:cNvPicPr>
            <p:nvPr/>
          </p:nvPicPr>
          <p:blipFill>
            <a:blip r:embed="rId7"/>
            <a:stretch>
              <a:fillRect/>
            </a:stretch>
          </p:blipFill>
          <p:spPr>
            <a:xfrm rot="10800000">
              <a:off x="6125049" y="2959498"/>
              <a:ext cx="1854201" cy="1917701"/>
            </a:xfrm>
            <a:prstGeom prst="rect">
              <a:avLst/>
            </a:prstGeom>
            <a:ln w="12700" cap="flat">
              <a:noFill/>
              <a:miter lim="400000"/>
            </a:ln>
            <a:effectLst/>
          </p:spPr>
        </p:pic>
        <p:pic>
          <p:nvPicPr>
            <p:cNvPr id="5" name="Image" descr="Image"/>
            <p:cNvPicPr>
              <a:picLocks noChangeAspect="1"/>
            </p:cNvPicPr>
            <p:nvPr/>
          </p:nvPicPr>
          <p:blipFill>
            <a:blip r:embed="rId7"/>
            <a:stretch>
              <a:fillRect/>
            </a:stretch>
          </p:blipFill>
          <p:spPr>
            <a:xfrm>
              <a:off x="6034297" y="1479119"/>
              <a:ext cx="1854201" cy="1917701"/>
            </a:xfrm>
            <a:prstGeom prst="rect">
              <a:avLst/>
            </a:prstGeom>
            <a:ln w="12700" cap="flat">
              <a:noFill/>
              <a:miter lim="400000"/>
            </a:ln>
            <a:effectLst/>
          </p:spPr>
        </p:pic>
        <p:pic>
          <p:nvPicPr>
            <p:cNvPr id="6" name="Image" descr="Image"/>
            <p:cNvPicPr>
              <a:picLocks noChangeAspect="1"/>
            </p:cNvPicPr>
            <p:nvPr/>
          </p:nvPicPr>
          <p:blipFill>
            <a:blip r:embed="rId7"/>
            <a:stretch>
              <a:fillRect/>
            </a:stretch>
          </p:blipFill>
          <p:spPr>
            <a:xfrm rot="10800000">
              <a:off x="7542420" y="1851009"/>
              <a:ext cx="1854201" cy="1917701"/>
            </a:xfrm>
            <a:prstGeom prst="rect">
              <a:avLst/>
            </a:prstGeom>
            <a:ln w="12700" cap="flat">
              <a:noFill/>
              <a:miter lim="400000"/>
            </a:ln>
            <a:effectLst/>
          </p:spPr>
        </p:pic>
        <p:pic>
          <p:nvPicPr>
            <p:cNvPr id="7" name="Image" descr="Image"/>
            <p:cNvPicPr>
              <a:picLocks noChangeAspect="1"/>
            </p:cNvPicPr>
            <p:nvPr/>
          </p:nvPicPr>
          <p:blipFill>
            <a:blip r:embed="rId7"/>
            <a:stretch>
              <a:fillRect/>
            </a:stretch>
          </p:blipFill>
          <p:spPr>
            <a:xfrm>
              <a:off x="7451668" y="370630"/>
              <a:ext cx="1854201" cy="1917701"/>
            </a:xfrm>
            <a:prstGeom prst="rect">
              <a:avLst/>
            </a:prstGeom>
            <a:ln w="12700" cap="flat">
              <a:noFill/>
              <a:miter lim="400000"/>
            </a:ln>
            <a:effectLst/>
          </p:spPr>
        </p:pic>
        <p:pic>
          <p:nvPicPr>
            <p:cNvPr id="8" name="Image" descr="Image"/>
            <p:cNvPicPr>
              <a:picLocks noChangeAspect="1"/>
            </p:cNvPicPr>
            <p:nvPr/>
          </p:nvPicPr>
          <p:blipFill>
            <a:blip r:embed="rId7"/>
            <a:stretch>
              <a:fillRect/>
            </a:stretch>
          </p:blipFill>
          <p:spPr>
            <a:xfrm>
              <a:off x="6412348" y="7499601"/>
              <a:ext cx="1854201" cy="1917701"/>
            </a:xfrm>
            <a:prstGeom prst="rect">
              <a:avLst/>
            </a:prstGeom>
            <a:ln w="12700" cap="flat">
              <a:noFill/>
              <a:miter lim="400000"/>
            </a:ln>
            <a:effectLst/>
          </p:spPr>
        </p:pic>
        <p:pic>
          <p:nvPicPr>
            <p:cNvPr id="9" name="Image" descr="Image"/>
            <p:cNvPicPr>
              <a:picLocks noChangeAspect="1"/>
            </p:cNvPicPr>
            <p:nvPr/>
          </p:nvPicPr>
          <p:blipFill>
            <a:blip r:embed="rId7"/>
            <a:stretch>
              <a:fillRect/>
            </a:stretch>
          </p:blipFill>
          <p:spPr>
            <a:xfrm rot="10800000">
              <a:off x="6319253" y="5980139"/>
              <a:ext cx="1854201" cy="1917701"/>
            </a:xfrm>
            <a:prstGeom prst="rect">
              <a:avLst/>
            </a:prstGeom>
            <a:ln w="12700" cap="flat">
              <a:noFill/>
              <a:miter lim="400000"/>
            </a:ln>
            <a:effectLst/>
          </p:spPr>
        </p:pic>
        <p:pic>
          <p:nvPicPr>
            <p:cNvPr id="10" name="Image" descr="Image"/>
            <p:cNvPicPr>
              <a:picLocks noChangeAspect="1"/>
            </p:cNvPicPr>
            <p:nvPr/>
          </p:nvPicPr>
          <p:blipFill>
            <a:blip r:embed="rId7"/>
            <a:stretch>
              <a:fillRect/>
            </a:stretch>
          </p:blipFill>
          <p:spPr>
            <a:xfrm rot="10800000">
              <a:off x="8099631" y="10850530"/>
              <a:ext cx="1854201" cy="1917701"/>
            </a:xfrm>
            <a:prstGeom prst="rect">
              <a:avLst/>
            </a:prstGeom>
            <a:ln w="12700" cap="flat">
              <a:noFill/>
              <a:miter lim="400000"/>
            </a:ln>
            <a:effectLst/>
          </p:spPr>
        </p:pic>
        <p:pic>
          <p:nvPicPr>
            <p:cNvPr id="11" name="Image" descr="Image"/>
            <p:cNvPicPr>
              <a:picLocks noChangeAspect="1"/>
            </p:cNvPicPr>
            <p:nvPr/>
          </p:nvPicPr>
          <p:blipFill>
            <a:blip r:embed="rId7"/>
            <a:stretch>
              <a:fillRect/>
            </a:stretch>
          </p:blipFill>
          <p:spPr>
            <a:xfrm>
              <a:off x="8008879" y="9370152"/>
              <a:ext cx="1854201" cy="1917701"/>
            </a:xfrm>
            <a:prstGeom prst="rect">
              <a:avLst/>
            </a:prstGeom>
            <a:ln w="12700" cap="flat">
              <a:noFill/>
              <a:miter lim="400000"/>
            </a:ln>
            <a:effectLst/>
          </p:spPr>
        </p:pic>
        <p:pic>
          <p:nvPicPr>
            <p:cNvPr id="12" name="Image" descr="Image"/>
            <p:cNvPicPr>
              <a:picLocks noChangeAspect="1"/>
            </p:cNvPicPr>
            <p:nvPr/>
          </p:nvPicPr>
          <p:blipFill>
            <a:blip r:embed="rId7"/>
            <a:stretch>
              <a:fillRect/>
            </a:stretch>
          </p:blipFill>
          <p:spPr>
            <a:xfrm rot="10800000">
              <a:off x="7915784" y="7850690"/>
              <a:ext cx="1854201" cy="1917701"/>
            </a:xfrm>
            <a:prstGeom prst="rect">
              <a:avLst/>
            </a:prstGeom>
            <a:ln w="12700" cap="flat">
              <a:noFill/>
              <a:miter lim="400000"/>
            </a:ln>
            <a:effectLst/>
          </p:spPr>
        </p:pic>
        <p:pic>
          <p:nvPicPr>
            <p:cNvPr id="13" name="Image" descr="Image"/>
            <p:cNvPicPr>
              <a:picLocks noChangeAspect="1"/>
            </p:cNvPicPr>
            <p:nvPr/>
          </p:nvPicPr>
          <p:blipFill>
            <a:blip r:embed="rId7"/>
            <a:stretch>
              <a:fillRect/>
            </a:stretch>
          </p:blipFill>
          <p:spPr>
            <a:xfrm>
              <a:off x="7825032" y="6370311"/>
              <a:ext cx="1854201" cy="1917701"/>
            </a:xfrm>
            <a:prstGeom prst="rect">
              <a:avLst/>
            </a:prstGeom>
            <a:ln w="12700" cap="flat">
              <a:noFill/>
              <a:miter lim="400000"/>
            </a:ln>
            <a:effectLst/>
          </p:spPr>
        </p:pic>
        <p:pic>
          <p:nvPicPr>
            <p:cNvPr id="14" name="Image" descr="Image"/>
            <p:cNvPicPr>
              <a:picLocks noChangeAspect="1"/>
            </p:cNvPicPr>
            <p:nvPr/>
          </p:nvPicPr>
          <p:blipFill>
            <a:blip r:embed="rId7"/>
            <a:stretch>
              <a:fillRect/>
            </a:stretch>
          </p:blipFill>
          <p:spPr>
            <a:xfrm rot="10800000">
              <a:off x="9320454" y="6727170"/>
              <a:ext cx="1854201" cy="1917701"/>
            </a:xfrm>
            <a:prstGeom prst="rect">
              <a:avLst/>
            </a:prstGeom>
            <a:ln w="12700" cap="flat">
              <a:noFill/>
              <a:miter lim="400000"/>
            </a:ln>
            <a:effectLst/>
          </p:spPr>
        </p:pic>
        <p:pic>
          <p:nvPicPr>
            <p:cNvPr id="15" name="Image" descr="Image"/>
            <p:cNvPicPr>
              <a:picLocks noChangeAspect="1"/>
            </p:cNvPicPr>
            <p:nvPr/>
          </p:nvPicPr>
          <p:blipFill>
            <a:blip r:embed="rId7"/>
            <a:stretch>
              <a:fillRect/>
            </a:stretch>
          </p:blipFill>
          <p:spPr>
            <a:xfrm>
              <a:off x="9229702" y="5246791"/>
              <a:ext cx="1854201" cy="1917701"/>
            </a:xfrm>
            <a:prstGeom prst="rect">
              <a:avLst/>
            </a:prstGeom>
            <a:ln w="12700" cap="flat">
              <a:noFill/>
              <a:miter lim="400000"/>
            </a:ln>
            <a:effectLst/>
          </p:spPr>
        </p:pic>
        <p:pic>
          <p:nvPicPr>
            <p:cNvPr id="16" name="Image" descr="Image"/>
            <p:cNvPicPr>
              <a:picLocks noChangeAspect="1"/>
            </p:cNvPicPr>
            <p:nvPr/>
          </p:nvPicPr>
          <p:blipFill>
            <a:blip r:embed="rId7"/>
            <a:stretch>
              <a:fillRect/>
            </a:stretch>
          </p:blipFill>
          <p:spPr>
            <a:xfrm rot="10800000">
              <a:off x="9136607" y="3727329"/>
              <a:ext cx="1854201" cy="1917701"/>
            </a:xfrm>
            <a:prstGeom prst="rect">
              <a:avLst/>
            </a:prstGeom>
            <a:ln w="12700" cap="flat">
              <a:noFill/>
              <a:miter lim="400000"/>
            </a:ln>
            <a:effectLst/>
          </p:spPr>
        </p:pic>
        <p:pic>
          <p:nvPicPr>
            <p:cNvPr id="17" name="Image" descr="Image"/>
            <p:cNvPicPr>
              <a:picLocks noChangeAspect="1"/>
            </p:cNvPicPr>
            <p:nvPr/>
          </p:nvPicPr>
          <p:blipFill>
            <a:blip r:embed="rId7"/>
            <a:stretch>
              <a:fillRect/>
            </a:stretch>
          </p:blipFill>
          <p:spPr>
            <a:xfrm>
              <a:off x="9045855" y="2246951"/>
              <a:ext cx="1854201" cy="1917701"/>
            </a:xfrm>
            <a:prstGeom prst="rect">
              <a:avLst/>
            </a:prstGeom>
            <a:ln w="12700" cap="flat">
              <a:noFill/>
              <a:miter lim="400000"/>
            </a:ln>
            <a:effectLst/>
          </p:spPr>
        </p:pic>
        <p:pic>
          <p:nvPicPr>
            <p:cNvPr id="18" name="Image" descr="Image"/>
            <p:cNvPicPr>
              <a:picLocks noChangeAspect="1"/>
            </p:cNvPicPr>
            <p:nvPr/>
          </p:nvPicPr>
          <p:blipFill>
            <a:blip r:embed="rId7"/>
            <a:stretch>
              <a:fillRect/>
            </a:stretch>
          </p:blipFill>
          <p:spPr>
            <a:xfrm>
              <a:off x="9603066" y="11246472"/>
              <a:ext cx="1854201" cy="1917701"/>
            </a:xfrm>
            <a:prstGeom prst="rect">
              <a:avLst/>
            </a:prstGeom>
            <a:ln w="12700" cap="flat">
              <a:noFill/>
              <a:miter lim="400000"/>
            </a:ln>
            <a:effectLst/>
          </p:spPr>
        </p:pic>
        <p:pic>
          <p:nvPicPr>
            <p:cNvPr id="19" name="Image" descr="Image"/>
            <p:cNvPicPr>
              <a:picLocks noChangeAspect="1"/>
            </p:cNvPicPr>
            <p:nvPr/>
          </p:nvPicPr>
          <p:blipFill>
            <a:blip r:embed="rId7"/>
            <a:stretch>
              <a:fillRect/>
            </a:stretch>
          </p:blipFill>
          <p:spPr>
            <a:xfrm rot="10800000">
              <a:off x="9509971" y="9727010"/>
              <a:ext cx="1854201" cy="1917701"/>
            </a:xfrm>
            <a:prstGeom prst="rect">
              <a:avLst/>
            </a:prstGeom>
            <a:ln w="12700" cap="flat">
              <a:noFill/>
              <a:miter lim="400000"/>
            </a:ln>
            <a:effectLst/>
          </p:spPr>
        </p:pic>
        <p:pic>
          <p:nvPicPr>
            <p:cNvPr id="20" name="Image" descr="Image"/>
            <p:cNvPicPr>
              <a:picLocks noChangeAspect="1"/>
            </p:cNvPicPr>
            <p:nvPr/>
          </p:nvPicPr>
          <p:blipFill>
            <a:blip r:embed="rId7"/>
            <a:stretch>
              <a:fillRect/>
            </a:stretch>
          </p:blipFill>
          <p:spPr>
            <a:xfrm>
              <a:off x="9419219" y="8246632"/>
              <a:ext cx="1854201" cy="1917701"/>
            </a:xfrm>
            <a:prstGeom prst="rect">
              <a:avLst/>
            </a:prstGeom>
            <a:ln w="12700" cap="flat">
              <a:noFill/>
              <a:miter lim="400000"/>
            </a:ln>
            <a:effectLst/>
          </p:spPr>
        </p:pic>
        <p:pic>
          <p:nvPicPr>
            <p:cNvPr id="21" name="Image" descr="Image"/>
            <p:cNvPicPr>
              <a:picLocks noChangeAspect="1"/>
            </p:cNvPicPr>
            <p:nvPr/>
          </p:nvPicPr>
          <p:blipFill>
            <a:blip r:embed="rId7"/>
            <a:stretch>
              <a:fillRect/>
            </a:stretch>
          </p:blipFill>
          <p:spPr>
            <a:xfrm rot="10800000">
              <a:off x="10723272" y="5610580"/>
              <a:ext cx="1854201" cy="1917701"/>
            </a:xfrm>
            <a:prstGeom prst="rect">
              <a:avLst/>
            </a:prstGeom>
            <a:ln w="12700" cap="flat">
              <a:noFill/>
              <a:miter lim="400000"/>
            </a:ln>
            <a:effectLst/>
          </p:spPr>
        </p:pic>
        <p:pic>
          <p:nvPicPr>
            <p:cNvPr id="22" name="Image" descr="Image"/>
            <p:cNvPicPr>
              <a:picLocks noChangeAspect="1"/>
            </p:cNvPicPr>
            <p:nvPr/>
          </p:nvPicPr>
          <p:blipFill>
            <a:blip r:embed="rId7"/>
            <a:stretch>
              <a:fillRect/>
            </a:stretch>
          </p:blipFill>
          <p:spPr>
            <a:xfrm>
              <a:off x="10632520" y="4130202"/>
              <a:ext cx="1854201" cy="1917701"/>
            </a:xfrm>
            <a:prstGeom prst="rect">
              <a:avLst/>
            </a:prstGeom>
            <a:ln w="12700" cap="flat">
              <a:noFill/>
              <a:miter lim="400000"/>
            </a:ln>
            <a:effectLst/>
          </p:spPr>
        </p:pic>
        <p:pic>
          <p:nvPicPr>
            <p:cNvPr id="23" name="Image" descr="Image"/>
            <p:cNvPicPr>
              <a:picLocks noChangeAspect="1"/>
            </p:cNvPicPr>
            <p:nvPr/>
          </p:nvPicPr>
          <p:blipFill>
            <a:blip r:embed="rId7"/>
            <a:stretch>
              <a:fillRect/>
            </a:stretch>
          </p:blipFill>
          <p:spPr>
            <a:xfrm rot="10800000">
              <a:off x="10539425" y="2610740"/>
              <a:ext cx="1854201" cy="1917701"/>
            </a:xfrm>
            <a:prstGeom prst="rect">
              <a:avLst/>
            </a:prstGeom>
            <a:ln w="12700" cap="flat">
              <a:noFill/>
              <a:miter lim="400000"/>
            </a:ln>
            <a:effectLst/>
          </p:spPr>
        </p:pic>
        <p:pic>
          <p:nvPicPr>
            <p:cNvPr id="24" name="Image" descr="Image"/>
            <p:cNvPicPr>
              <a:picLocks noChangeAspect="1"/>
            </p:cNvPicPr>
            <p:nvPr/>
          </p:nvPicPr>
          <p:blipFill>
            <a:blip r:embed="rId7"/>
            <a:stretch>
              <a:fillRect/>
            </a:stretch>
          </p:blipFill>
          <p:spPr>
            <a:xfrm>
              <a:off x="10448673" y="1130361"/>
              <a:ext cx="1854201" cy="1917701"/>
            </a:xfrm>
            <a:prstGeom prst="rect">
              <a:avLst/>
            </a:prstGeom>
            <a:ln w="12700" cap="flat">
              <a:noFill/>
              <a:miter lim="400000"/>
            </a:ln>
            <a:effectLst/>
          </p:spPr>
        </p:pic>
        <p:pic>
          <p:nvPicPr>
            <p:cNvPr id="25" name="Image" descr="Image"/>
            <p:cNvPicPr>
              <a:picLocks noChangeAspect="1"/>
            </p:cNvPicPr>
            <p:nvPr/>
          </p:nvPicPr>
          <p:blipFill>
            <a:blip r:embed="rId7"/>
            <a:stretch>
              <a:fillRect/>
            </a:stretch>
          </p:blipFill>
          <p:spPr>
            <a:xfrm rot="10800000">
              <a:off x="11096636" y="11610261"/>
              <a:ext cx="1854201" cy="1917701"/>
            </a:xfrm>
            <a:prstGeom prst="rect">
              <a:avLst/>
            </a:prstGeom>
            <a:ln w="12700" cap="flat">
              <a:noFill/>
              <a:miter lim="400000"/>
            </a:ln>
            <a:effectLst/>
          </p:spPr>
        </p:pic>
        <p:pic>
          <p:nvPicPr>
            <p:cNvPr id="26" name="Image" descr="Image"/>
            <p:cNvPicPr>
              <a:picLocks noChangeAspect="1"/>
            </p:cNvPicPr>
            <p:nvPr/>
          </p:nvPicPr>
          <p:blipFill>
            <a:blip r:embed="rId7"/>
            <a:stretch>
              <a:fillRect/>
            </a:stretch>
          </p:blipFill>
          <p:spPr>
            <a:xfrm>
              <a:off x="11005884" y="10129883"/>
              <a:ext cx="1854201" cy="1917701"/>
            </a:xfrm>
            <a:prstGeom prst="rect">
              <a:avLst/>
            </a:prstGeom>
            <a:ln w="12700" cap="flat">
              <a:noFill/>
              <a:miter lim="400000"/>
            </a:ln>
            <a:effectLst/>
          </p:spPr>
        </p:pic>
        <p:pic>
          <p:nvPicPr>
            <p:cNvPr id="27" name="Image" descr="Image"/>
            <p:cNvPicPr>
              <a:picLocks noChangeAspect="1"/>
            </p:cNvPicPr>
            <p:nvPr/>
          </p:nvPicPr>
          <p:blipFill>
            <a:blip r:embed="rId7"/>
            <a:stretch>
              <a:fillRect/>
            </a:stretch>
          </p:blipFill>
          <p:spPr>
            <a:xfrm rot="10800000">
              <a:off x="10912789" y="8610420"/>
              <a:ext cx="1854201" cy="1917701"/>
            </a:xfrm>
            <a:prstGeom prst="rect">
              <a:avLst/>
            </a:prstGeom>
            <a:ln w="12700" cap="flat">
              <a:noFill/>
              <a:miter lim="400000"/>
            </a:ln>
            <a:effectLst/>
          </p:spPr>
        </p:pic>
        <p:pic>
          <p:nvPicPr>
            <p:cNvPr id="28" name="Image" descr="Image"/>
            <p:cNvPicPr>
              <a:picLocks noChangeAspect="1"/>
            </p:cNvPicPr>
            <p:nvPr/>
          </p:nvPicPr>
          <p:blipFill>
            <a:blip r:embed="rId7"/>
            <a:stretch>
              <a:fillRect/>
            </a:stretch>
          </p:blipFill>
          <p:spPr>
            <a:xfrm>
              <a:off x="10822037" y="7130042"/>
              <a:ext cx="1854201" cy="1917701"/>
            </a:xfrm>
            <a:prstGeom prst="rect">
              <a:avLst/>
            </a:prstGeom>
            <a:ln w="12700" cap="flat">
              <a:noFill/>
              <a:miter lim="400000"/>
            </a:ln>
            <a:effectLst/>
          </p:spPr>
        </p:pic>
        <p:pic>
          <p:nvPicPr>
            <p:cNvPr id="29" name="Image" descr="Image"/>
            <p:cNvPicPr>
              <a:picLocks noChangeAspect="1"/>
            </p:cNvPicPr>
            <p:nvPr/>
          </p:nvPicPr>
          <p:blipFill>
            <a:blip r:embed="rId7"/>
            <a:stretch>
              <a:fillRect/>
            </a:stretch>
          </p:blipFill>
          <p:spPr>
            <a:xfrm rot="10800000">
              <a:off x="11938426" y="1480378"/>
              <a:ext cx="1854201" cy="1917701"/>
            </a:xfrm>
            <a:prstGeom prst="rect">
              <a:avLst/>
            </a:prstGeom>
            <a:ln w="12700" cap="flat">
              <a:noFill/>
              <a:miter lim="400000"/>
            </a:ln>
            <a:effectLst/>
          </p:spPr>
        </p:pic>
        <p:pic>
          <p:nvPicPr>
            <p:cNvPr id="30" name="Image" descr="Image"/>
            <p:cNvPicPr>
              <a:picLocks noChangeAspect="1"/>
            </p:cNvPicPr>
            <p:nvPr/>
          </p:nvPicPr>
          <p:blipFill>
            <a:blip r:embed="rId7"/>
            <a:stretch>
              <a:fillRect/>
            </a:stretch>
          </p:blipFill>
          <p:spPr>
            <a:xfrm>
              <a:off x="11847674" y="0"/>
              <a:ext cx="1854201" cy="1917700"/>
            </a:xfrm>
            <a:prstGeom prst="rect">
              <a:avLst/>
            </a:prstGeom>
            <a:ln w="12700" cap="flat">
              <a:noFill/>
              <a:miter lim="400000"/>
            </a:ln>
            <a:effectLst/>
          </p:spPr>
        </p:pic>
        <p:pic>
          <p:nvPicPr>
            <p:cNvPr id="31" name="Image" descr="Image"/>
            <p:cNvPicPr>
              <a:picLocks noChangeAspect="1"/>
            </p:cNvPicPr>
            <p:nvPr/>
          </p:nvPicPr>
          <p:blipFill>
            <a:blip r:embed="rId7"/>
            <a:stretch>
              <a:fillRect/>
            </a:stretch>
          </p:blipFill>
          <p:spPr>
            <a:xfrm rot="10800000">
              <a:off x="12311790" y="7480059"/>
              <a:ext cx="1854201" cy="1917701"/>
            </a:xfrm>
            <a:prstGeom prst="rect">
              <a:avLst/>
            </a:prstGeom>
            <a:ln w="12700" cap="flat">
              <a:noFill/>
              <a:miter lim="400000"/>
            </a:ln>
            <a:effectLst/>
          </p:spPr>
        </p:pic>
        <p:pic>
          <p:nvPicPr>
            <p:cNvPr id="32" name="Image" descr="Image"/>
            <p:cNvPicPr>
              <a:picLocks noChangeAspect="1"/>
            </p:cNvPicPr>
            <p:nvPr/>
          </p:nvPicPr>
          <p:blipFill>
            <a:blip r:embed="rId7"/>
            <a:stretch>
              <a:fillRect/>
            </a:stretch>
          </p:blipFill>
          <p:spPr>
            <a:xfrm>
              <a:off x="12221038" y="5999681"/>
              <a:ext cx="1854201" cy="1917701"/>
            </a:xfrm>
            <a:prstGeom prst="rect">
              <a:avLst/>
            </a:prstGeom>
            <a:ln w="12700" cap="flat">
              <a:noFill/>
              <a:miter lim="400000"/>
            </a:ln>
            <a:effectLst/>
          </p:spPr>
        </p:pic>
        <p:pic>
          <p:nvPicPr>
            <p:cNvPr id="33" name="Image" descr="Image"/>
            <p:cNvPicPr>
              <a:picLocks noChangeAspect="1"/>
            </p:cNvPicPr>
            <p:nvPr/>
          </p:nvPicPr>
          <p:blipFill>
            <a:blip r:embed="rId7"/>
            <a:stretch>
              <a:fillRect/>
            </a:stretch>
          </p:blipFill>
          <p:spPr>
            <a:xfrm rot="10800000">
              <a:off x="12127943" y="4480219"/>
              <a:ext cx="1854201" cy="1917701"/>
            </a:xfrm>
            <a:prstGeom prst="rect">
              <a:avLst/>
            </a:prstGeom>
            <a:ln w="12700" cap="flat">
              <a:noFill/>
              <a:miter lim="400000"/>
            </a:ln>
            <a:effectLst/>
          </p:spPr>
        </p:pic>
        <p:pic>
          <p:nvPicPr>
            <p:cNvPr id="34" name="Image" descr="Image"/>
            <p:cNvPicPr>
              <a:picLocks noChangeAspect="1"/>
            </p:cNvPicPr>
            <p:nvPr/>
          </p:nvPicPr>
          <p:blipFill>
            <a:blip r:embed="rId7"/>
            <a:stretch>
              <a:fillRect/>
            </a:stretch>
          </p:blipFill>
          <p:spPr>
            <a:xfrm>
              <a:off x="12037191" y="2999840"/>
              <a:ext cx="1854201" cy="1917701"/>
            </a:xfrm>
            <a:prstGeom prst="rect">
              <a:avLst/>
            </a:prstGeom>
            <a:ln w="12700" cap="flat">
              <a:noFill/>
              <a:miter lim="400000"/>
            </a:ln>
            <a:effectLst/>
          </p:spPr>
        </p:pic>
        <p:pic>
          <p:nvPicPr>
            <p:cNvPr id="35" name="Image" descr="Image"/>
            <p:cNvPicPr>
              <a:picLocks noChangeAspect="1"/>
            </p:cNvPicPr>
            <p:nvPr/>
          </p:nvPicPr>
          <p:blipFill>
            <a:blip r:embed="rId7"/>
            <a:stretch>
              <a:fillRect/>
            </a:stretch>
          </p:blipFill>
          <p:spPr>
            <a:xfrm>
              <a:off x="12614623" y="12006203"/>
              <a:ext cx="1854201" cy="1917701"/>
            </a:xfrm>
            <a:prstGeom prst="rect">
              <a:avLst/>
            </a:prstGeom>
            <a:ln w="12700" cap="flat">
              <a:noFill/>
              <a:miter lim="400000"/>
            </a:ln>
            <a:effectLst/>
          </p:spPr>
        </p:pic>
        <p:pic>
          <p:nvPicPr>
            <p:cNvPr id="36" name="Image" descr="Image"/>
            <p:cNvPicPr>
              <a:picLocks noChangeAspect="1"/>
            </p:cNvPicPr>
            <p:nvPr/>
          </p:nvPicPr>
          <p:blipFill>
            <a:blip r:embed="rId7"/>
            <a:stretch>
              <a:fillRect/>
            </a:stretch>
          </p:blipFill>
          <p:spPr>
            <a:xfrm rot="10800000">
              <a:off x="12521528" y="10486742"/>
              <a:ext cx="1854201" cy="1917701"/>
            </a:xfrm>
            <a:prstGeom prst="rect">
              <a:avLst/>
            </a:prstGeom>
            <a:ln w="12700" cap="flat">
              <a:noFill/>
              <a:miter lim="400000"/>
            </a:ln>
            <a:effectLst/>
          </p:spPr>
        </p:pic>
        <p:pic>
          <p:nvPicPr>
            <p:cNvPr id="37" name="Image" descr="Image"/>
            <p:cNvPicPr>
              <a:picLocks noChangeAspect="1"/>
            </p:cNvPicPr>
            <p:nvPr/>
          </p:nvPicPr>
          <p:blipFill>
            <a:blip r:embed="rId7"/>
            <a:stretch>
              <a:fillRect/>
            </a:stretch>
          </p:blipFill>
          <p:spPr>
            <a:xfrm>
              <a:off x="12430776" y="9006363"/>
              <a:ext cx="1854201" cy="1917701"/>
            </a:xfrm>
            <a:prstGeom prst="rect">
              <a:avLst/>
            </a:prstGeom>
            <a:ln w="12700" cap="flat">
              <a:noFill/>
              <a:miter lim="400000"/>
            </a:ln>
            <a:effectLst/>
          </p:spPr>
        </p:pic>
        <p:pic>
          <p:nvPicPr>
            <p:cNvPr id="38" name="Image" descr="Image"/>
            <p:cNvPicPr>
              <a:picLocks noChangeAspect="1"/>
            </p:cNvPicPr>
            <p:nvPr/>
          </p:nvPicPr>
          <p:blipFill>
            <a:blip r:embed="rId7"/>
            <a:stretch>
              <a:fillRect/>
            </a:stretch>
          </p:blipFill>
          <p:spPr>
            <a:xfrm>
              <a:off x="6586028" y="10501572"/>
              <a:ext cx="1854201" cy="1917701"/>
            </a:xfrm>
            <a:prstGeom prst="rect">
              <a:avLst/>
            </a:prstGeom>
            <a:ln w="12700" cap="flat">
              <a:noFill/>
              <a:miter lim="400000"/>
            </a:ln>
            <a:effectLst/>
          </p:spPr>
        </p:pic>
        <p:pic>
          <p:nvPicPr>
            <p:cNvPr id="39" name="Image" descr="Image"/>
            <p:cNvPicPr>
              <a:picLocks noChangeAspect="1"/>
            </p:cNvPicPr>
            <p:nvPr/>
          </p:nvPicPr>
          <p:blipFill>
            <a:blip r:embed="rId7"/>
            <a:stretch>
              <a:fillRect/>
            </a:stretch>
          </p:blipFill>
          <p:spPr>
            <a:xfrm rot="10800000">
              <a:off x="6492933" y="8982110"/>
              <a:ext cx="1854201" cy="1917701"/>
            </a:xfrm>
            <a:prstGeom prst="rect">
              <a:avLst/>
            </a:prstGeom>
            <a:ln w="12700" cap="flat">
              <a:noFill/>
              <a:miter lim="400000"/>
            </a:ln>
            <a:effectLst/>
          </p:spPr>
        </p:pic>
        <p:pic>
          <p:nvPicPr>
            <p:cNvPr id="40" name="Image" descr="Image"/>
            <p:cNvPicPr>
              <a:picLocks noChangeAspect="1"/>
            </p:cNvPicPr>
            <p:nvPr/>
          </p:nvPicPr>
          <p:blipFill>
            <a:blip r:embed="rId7"/>
            <a:stretch>
              <a:fillRect/>
            </a:stretch>
          </p:blipFill>
          <p:spPr>
            <a:xfrm>
              <a:off x="4971618" y="8610329"/>
              <a:ext cx="1854201" cy="1917701"/>
            </a:xfrm>
            <a:prstGeom prst="rect">
              <a:avLst/>
            </a:prstGeom>
            <a:ln w="12700" cap="flat">
              <a:noFill/>
              <a:miter lim="400000"/>
            </a:ln>
            <a:effectLst/>
          </p:spPr>
        </p:pic>
        <p:pic>
          <p:nvPicPr>
            <p:cNvPr id="41" name="Image" descr="Image"/>
            <p:cNvPicPr>
              <a:picLocks noChangeAspect="1"/>
            </p:cNvPicPr>
            <p:nvPr/>
          </p:nvPicPr>
          <p:blipFill>
            <a:blip r:embed="rId7"/>
            <a:stretch>
              <a:fillRect/>
            </a:stretch>
          </p:blipFill>
          <p:spPr>
            <a:xfrm rot="10800000">
              <a:off x="4878523" y="7090867"/>
              <a:ext cx="1854201" cy="1917701"/>
            </a:xfrm>
            <a:prstGeom prst="rect">
              <a:avLst/>
            </a:prstGeom>
            <a:ln w="12700" cap="flat">
              <a:noFill/>
              <a:miter lim="400000"/>
            </a:ln>
            <a:effectLst/>
          </p:spPr>
        </p:pic>
        <p:pic>
          <p:nvPicPr>
            <p:cNvPr id="42" name="Image" descr="Image"/>
            <p:cNvPicPr>
              <a:picLocks noChangeAspect="1"/>
            </p:cNvPicPr>
            <p:nvPr/>
          </p:nvPicPr>
          <p:blipFill>
            <a:blip r:embed="rId7"/>
            <a:stretch>
              <a:fillRect/>
            </a:stretch>
          </p:blipFill>
          <p:spPr>
            <a:xfrm>
              <a:off x="5145297" y="11612301"/>
              <a:ext cx="1854201" cy="1917701"/>
            </a:xfrm>
            <a:prstGeom prst="rect">
              <a:avLst/>
            </a:prstGeom>
            <a:ln w="12700" cap="flat">
              <a:noFill/>
              <a:miter lim="400000"/>
            </a:ln>
            <a:effectLst/>
          </p:spPr>
        </p:pic>
        <p:pic>
          <p:nvPicPr>
            <p:cNvPr id="43" name="Image" descr="Image"/>
            <p:cNvPicPr>
              <a:picLocks noChangeAspect="1"/>
            </p:cNvPicPr>
            <p:nvPr/>
          </p:nvPicPr>
          <p:blipFill>
            <a:blip r:embed="rId7"/>
            <a:stretch>
              <a:fillRect/>
            </a:stretch>
          </p:blipFill>
          <p:spPr>
            <a:xfrm rot="10800000">
              <a:off x="5052202" y="10092838"/>
              <a:ext cx="1854201" cy="1917701"/>
            </a:xfrm>
            <a:prstGeom prst="rect">
              <a:avLst/>
            </a:prstGeom>
            <a:ln w="12700" cap="flat">
              <a:noFill/>
              <a:miter lim="400000"/>
            </a:ln>
            <a:effectLst/>
          </p:spPr>
        </p:pic>
        <p:pic>
          <p:nvPicPr>
            <p:cNvPr id="44" name="Image" descr="Image"/>
            <p:cNvPicPr>
              <a:picLocks noChangeAspect="1"/>
            </p:cNvPicPr>
            <p:nvPr/>
          </p:nvPicPr>
          <p:blipFill>
            <a:blip r:embed="rId7"/>
            <a:stretch>
              <a:fillRect/>
            </a:stretch>
          </p:blipFill>
          <p:spPr>
            <a:xfrm rot="10800000">
              <a:off x="6656861" y="11980891"/>
              <a:ext cx="1854201" cy="1917701"/>
            </a:xfrm>
            <a:prstGeom prst="rect">
              <a:avLst/>
            </a:prstGeom>
            <a:ln w="12700" cap="flat">
              <a:noFill/>
              <a:miter lim="400000"/>
            </a:ln>
            <a:effectLst/>
          </p:spPr>
        </p:pic>
        <p:pic>
          <p:nvPicPr>
            <p:cNvPr id="45" name="Image" descr="Image"/>
            <p:cNvPicPr>
              <a:picLocks noChangeAspect="1"/>
            </p:cNvPicPr>
            <p:nvPr/>
          </p:nvPicPr>
          <p:blipFill>
            <a:blip r:embed="rId7"/>
            <a:stretch>
              <a:fillRect/>
            </a:stretch>
          </p:blipFill>
          <p:spPr>
            <a:xfrm>
              <a:off x="3362578" y="6724146"/>
              <a:ext cx="1854201" cy="1917701"/>
            </a:xfrm>
            <a:prstGeom prst="rect">
              <a:avLst/>
            </a:prstGeom>
            <a:ln w="12700" cap="flat">
              <a:noFill/>
              <a:miter lim="400000"/>
            </a:ln>
            <a:effectLst/>
          </p:spPr>
        </p:pic>
        <p:pic>
          <p:nvPicPr>
            <p:cNvPr id="46" name="Image" descr="Image"/>
            <p:cNvPicPr>
              <a:picLocks noChangeAspect="1"/>
            </p:cNvPicPr>
            <p:nvPr/>
          </p:nvPicPr>
          <p:blipFill>
            <a:blip r:embed="rId7"/>
            <a:stretch>
              <a:fillRect/>
            </a:stretch>
          </p:blipFill>
          <p:spPr>
            <a:xfrm>
              <a:off x="3536257" y="9726118"/>
              <a:ext cx="1854201" cy="1917701"/>
            </a:xfrm>
            <a:prstGeom prst="rect">
              <a:avLst/>
            </a:prstGeom>
            <a:ln w="12700" cap="flat">
              <a:noFill/>
              <a:miter lim="400000"/>
            </a:ln>
            <a:effectLst/>
          </p:spPr>
        </p:pic>
        <p:pic>
          <p:nvPicPr>
            <p:cNvPr id="47" name="Image" descr="Image"/>
            <p:cNvPicPr>
              <a:picLocks noChangeAspect="1"/>
            </p:cNvPicPr>
            <p:nvPr/>
          </p:nvPicPr>
          <p:blipFill>
            <a:blip r:embed="rId7"/>
            <a:stretch>
              <a:fillRect/>
            </a:stretch>
          </p:blipFill>
          <p:spPr>
            <a:xfrm rot="10800000">
              <a:off x="3443162" y="8206656"/>
              <a:ext cx="1854201" cy="1917701"/>
            </a:xfrm>
            <a:prstGeom prst="rect">
              <a:avLst/>
            </a:prstGeom>
            <a:ln w="12700" cap="flat">
              <a:noFill/>
              <a:miter lim="400000"/>
            </a:ln>
            <a:effectLst/>
          </p:spPr>
        </p:pic>
        <p:pic>
          <p:nvPicPr>
            <p:cNvPr id="48" name="Image" descr="Image"/>
            <p:cNvPicPr>
              <a:picLocks noChangeAspect="1"/>
            </p:cNvPicPr>
            <p:nvPr/>
          </p:nvPicPr>
          <p:blipFill>
            <a:blip r:embed="rId7"/>
            <a:stretch>
              <a:fillRect/>
            </a:stretch>
          </p:blipFill>
          <p:spPr>
            <a:xfrm>
              <a:off x="1921848" y="7834875"/>
              <a:ext cx="1854201" cy="1917701"/>
            </a:xfrm>
            <a:prstGeom prst="rect">
              <a:avLst/>
            </a:prstGeom>
            <a:ln w="12700" cap="flat">
              <a:noFill/>
              <a:miter lim="400000"/>
            </a:ln>
            <a:effectLst/>
          </p:spPr>
        </p:pic>
        <p:pic>
          <p:nvPicPr>
            <p:cNvPr id="49" name="Image" descr="Image"/>
            <p:cNvPicPr>
              <a:picLocks noChangeAspect="1"/>
            </p:cNvPicPr>
            <p:nvPr/>
          </p:nvPicPr>
          <p:blipFill>
            <a:blip r:embed="rId7"/>
            <a:stretch>
              <a:fillRect/>
            </a:stretch>
          </p:blipFill>
          <p:spPr>
            <a:xfrm rot="10800000">
              <a:off x="1828752" y="6315413"/>
              <a:ext cx="1854201" cy="1917701"/>
            </a:xfrm>
            <a:prstGeom prst="rect">
              <a:avLst/>
            </a:prstGeom>
            <a:ln w="12700" cap="flat">
              <a:noFill/>
              <a:miter lim="400000"/>
            </a:ln>
            <a:effectLst/>
          </p:spPr>
        </p:pic>
        <p:pic>
          <p:nvPicPr>
            <p:cNvPr id="50" name="Image" descr="Image"/>
            <p:cNvPicPr>
              <a:picLocks noChangeAspect="1"/>
            </p:cNvPicPr>
            <p:nvPr/>
          </p:nvPicPr>
          <p:blipFill>
            <a:blip r:embed="rId7"/>
            <a:stretch>
              <a:fillRect/>
            </a:stretch>
          </p:blipFill>
          <p:spPr>
            <a:xfrm>
              <a:off x="2095527" y="10836847"/>
              <a:ext cx="1854201" cy="1917701"/>
            </a:xfrm>
            <a:prstGeom prst="rect">
              <a:avLst/>
            </a:prstGeom>
            <a:ln w="12700" cap="flat">
              <a:noFill/>
              <a:miter lim="400000"/>
            </a:ln>
            <a:effectLst/>
          </p:spPr>
        </p:pic>
        <p:pic>
          <p:nvPicPr>
            <p:cNvPr id="51" name="Image" descr="Image"/>
            <p:cNvPicPr>
              <a:picLocks noChangeAspect="1"/>
            </p:cNvPicPr>
            <p:nvPr/>
          </p:nvPicPr>
          <p:blipFill>
            <a:blip r:embed="rId7"/>
            <a:stretch>
              <a:fillRect/>
            </a:stretch>
          </p:blipFill>
          <p:spPr>
            <a:xfrm rot="10800000">
              <a:off x="2002432" y="9317384"/>
              <a:ext cx="1854201" cy="1917701"/>
            </a:xfrm>
            <a:prstGeom prst="rect">
              <a:avLst/>
            </a:prstGeom>
            <a:ln w="12700" cap="flat">
              <a:noFill/>
              <a:miter lim="400000"/>
            </a:ln>
            <a:effectLst/>
          </p:spPr>
        </p:pic>
        <p:pic>
          <p:nvPicPr>
            <p:cNvPr id="52" name="Image" descr="Image"/>
            <p:cNvPicPr>
              <a:picLocks noChangeAspect="1"/>
            </p:cNvPicPr>
            <p:nvPr/>
          </p:nvPicPr>
          <p:blipFill>
            <a:blip r:embed="rId7"/>
            <a:stretch>
              <a:fillRect/>
            </a:stretch>
          </p:blipFill>
          <p:spPr>
            <a:xfrm rot="10800000">
              <a:off x="3607089" y="11205437"/>
              <a:ext cx="1854201" cy="1917701"/>
            </a:xfrm>
            <a:prstGeom prst="rect">
              <a:avLst/>
            </a:prstGeom>
            <a:ln w="12700" cap="flat">
              <a:noFill/>
              <a:miter lim="400000"/>
            </a:ln>
            <a:effectLst/>
          </p:spPr>
        </p:pic>
        <p:pic>
          <p:nvPicPr>
            <p:cNvPr id="53" name="Image" descr="Image"/>
            <p:cNvPicPr>
              <a:picLocks noChangeAspect="1"/>
            </p:cNvPicPr>
            <p:nvPr/>
          </p:nvPicPr>
          <p:blipFill>
            <a:blip r:embed="rId7"/>
            <a:stretch>
              <a:fillRect/>
            </a:stretch>
          </p:blipFill>
          <p:spPr>
            <a:xfrm>
              <a:off x="3033586" y="729977"/>
              <a:ext cx="1854201" cy="1917701"/>
            </a:xfrm>
            <a:prstGeom prst="rect">
              <a:avLst/>
            </a:prstGeom>
            <a:ln w="12700" cap="flat">
              <a:noFill/>
              <a:miter lim="400000"/>
            </a:ln>
            <a:effectLst/>
          </p:spPr>
        </p:pic>
        <p:pic>
          <p:nvPicPr>
            <p:cNvPr id="54" name="Image" descr="Image"/>
            <p:cNvPicPr>
              <a:picLocks noChangeAspect="1"/>
            </p:cNvPicPr>
            <p:nvPr/>
          </p:nvPicPr>
          <p:blipFill>
            <a:blip r:embed="rId7"/>
            <a:stretch>
              <a:fillRect/>
            </a:stretch>
          </p:blipFill>
          <p:spPr>
            <a:xfrm>
              <a:off x="3207266" y="3731948"/>
              <a:ext cx="1854201" cy="1917701"/>
            </a:xfrm>
            <a:prstGeom prst="rect">
              <a:avLst/>
            </a:prstGeom>
            <a:ln w="12700" cap="flat">
              <a:noFill/>
              <a:miter lim="400000"/>
            </a:ln>
            <a:effectLst/>
          </p:spPr>
        </p:pic>
        <p:pic>
          <p:nvPicPr>
            <p:cNvPr id="55" name="Image" descr="Image"/>
            <p:cNvPicPr>
              <a:picLocks noChangeAspect="1"/>
            </p:cNvPicPr>
            <p:nvPr/>
          </p:nvPicPr>
          <p:blipFill>
            <a:blip r:embed="rId7"/>
            <a:stretch>
              <a:fillRect/>
            </a:stretch>
          </p:blipFill>
          <p:spPr>
            <a:xfrm rot="10800000">
              <a:off x="3114170" y="2212487"/>
              <a:ext cx="1854201" cy="1917701"/>
            </a:xfrm>
            <a:prstGeom prst="rect">
              <a:avLst/>
            </a:prstGeom>
            <a:ln w="12700" cap="flat">
              <a:noFill/>
              <a:miter lim="400000"/>
            </a:ln>
            <a:effectLst/>
          </p:spPr>
        </p:pic>
        <p:pic>
          <p:nvPicPr>
            <p:cNvPr id="56" name="Image" descr="Image"/>
            <p:cNvPicPr>
              <a:picLocks noChangeAspect="1"/>
            </p:cNvPicPr>
            <p:nvPr/>
          </p:nvPicPr>
          <p:blipFill>
            <a:blip r:embed="rId7"/>
            <a:stretch>
              <a:fillRect/>
            </a:stretch>
          </p:blipFill>
          <p:spPr>
            <a:xfrm>
              <a:off x="1592856" y="1840705"/>
              <a:ext cx="1854201" cy="1917701"/>
            </a:xfrm>
            <a:prstGeom prst="rect">
              <a:avLst/>
            </a:prstGeom>
            <a:ln w="12700" cap="flat">
              <a:noFill/>
              <a:miter lim="400000"/>
            </a:ln>
            <a:effectLst/>
          </p:spPr>
        </p:pic>
        <p:pic>
          <p:nvPicPr>
            <p:cNvPr id="57" name="Image" descr="Image"/>
            <p:cNvPicPr>
              <a:picLocks noChangeAspect="1"/>
            </p:cNvPicPr>
            <p:nvPr/>
          </p:nvPicPr>
          <p:blipFill>
            <a:blip r:embed="rId7"/>
            <a:stretch>
              <a:fillRect/>
            </a:stretch>
          </p:blipFill>
          <p:spPr>
            <a:xfrm rot="10800000">
              <a:off x="1499761" y="321243"/>
              <a:ext cx="1854201" cy="1917701"/>
            </a:xfrm>
            <a:prstGeom prst="rect">
              <a:avLst/>
            </a:prstGeom>
            <a:ln w="12700" cap="flat">
              <a:noFill/>
              <a:miter lim="400000"/>
            </a:ln>
            <a:effectLst/>
          </p:spPr>
        </p:pic>
        <p:pic>
          <p:nvPicPr>
            <p:cNvPr id="58" name="Image" descr="Image"/>
            <p:cNvPicPr>
              <a:picLocks noChangeAspect="1"/>
            </p:cNvPicPr>
            <p:nvPr/>
          </p:nvPicPr>
          <p:blipFill>
            <a:blip r:embed="rId7"/>
            <a:stretch>
              <a:fillRect/>
            </a:stretch>
          </p:blipFill>
          <p:spPr>
            <a:xfrm>
              <a:off x="1766535" y="4842677"/>
              <a:ext cx="1854201" cy="1917701"/>
            </a:xfrm>
            <a:prstGeom prst="rect">
              <a:avLst/>
            </a:prstGeom>
            <a:ln w="12700" cap="flat">
              <a:noFill/>
              <a:miter lim="400000"/>
            </a:ln>
            <a:effectLst/>
          </p:spPr>
        </p:pic>
        <p:pic>
          <p:nvPicPr>
            <p:cNvPr id="59" name="Image" descr="Image"/>
            <p:cNvPicPr>
              <a:picLocks noChangeAspect="1"/>
            </p:cNvPicPr>
            <p:nvPr/>
          </p:nvPicPr>
          <p:blipFill>
            <a:blip r:embed="rId7"/>
            <a:stretch>
              <a:fillRect/>
            </a:stretch>
          </p:blipFill>
          <p:spPr>
            <a:xfrm rot="10800000">
              <a:off x="1673440" y="3323214"/>
              <a:ext cx="1854201" cy="1917701"/>
            </a:xfrm>
            <a:prstGeom prst="rect">
              <a:avLst/>
            </a:prstGeom>
            <a:ln w="12700" cap="flat">
              <a:noFill/>
              <a:miter lim="400000"/>
            </a:ln>
            <a:effectLst/>
          </p:spPr>
        </p:pic>
        <p:pic>
          <p:nvPicPr>
            <p:cNvPr id="60" name="Image" descr="Image"/>
            <p:cNvPicPr>
              <a:picLocks noChangeAspect="1"/>
            </p:cNvPicPr>
            <p:nvPr/>
          </p:nvPicPr>
          <p:blipFill>
            <a:blip r:embed="rId7"/>
            <a:stretch>
              <a:fillRect/>
            </a:stretch>
          </p:blipFill>
          <p:spPr>
            <a:xfrm rot="10800000">
              <a:off x="3278098" y="5211267"/>
              <a:ext cx="1854201" cy="1917701"/>
            </a:xfrm>
            <a:prstGeom prst="rect">
              <a:avLst/>
            </a:prstGeom>
            <a:ln w="12700" cap="flat">
              <a:noFill/>
              <a:miter lim="400000"/>
            </a:ln>
            <a:effectLst/>
          </p:spPr>
        </p:pic>
        <p:pic>
          <p:nvPicPr>
            <p:cNvPr id="61" name="Image" descr="Image"/>
            <p:cNvPicPr>
              <a:picLocks noChangeAspect="1"/>
            </p:cNvPicPr>
            <p:nvPr/>
          </p:nvPicPr>
          <p:blipFill>
            <a:blip r:embed="rId7"/>
            <a:stretch>
              <a:fillRect/>
            </a:stretch>
          </p:blipFill>
          <p:spPr>
            <a:xfrm>
              <a:off x="488450" y="8944899"/>
              <a:ext cx="1854201" cy="1917701"/>
            </a:xfrm>
            <a:prstGeom prst="rect">
              <a:avLst/>
            </a:prstGeom>
            <a:ln w="12700" cap="flat">
              <a:noFill/>
              <a:miter lim="400000"/>
            </a:ln>
            <a:effectLst/>
          </p:spPr>
        </p:pic>
        <p:pic>
          <p:nvPicPr>
            <p:cNvPr id="62" name="Image" descr="Image"/>
            <p:cNvPicPr>
              <a:picLocks noChangeAspect="1"/>
            </p:cNvPicPr>
            <p:nvPr/>
          </p:nvPicPr>
          <p:blipFill>
            <a:blip r:embed="rId7"/>
            <a:stretch>
              <a:fillRect/>
            </a:stretch>
          </p:blipFill>
          <p:spPr>
            <a:xfrm rot="10800000">
              <a:off x="395355" y="7425438"/>
              <a:ext cx="1854201" cy="1917701"/>
            </a:xfrm>
            <a:prstGeom prst="rect">
              <a:avLst/>
            </a:prstGeom>
            <a:ln w="12700" cap="flat">
              <a:noFill/>
              <a:miter lim="400000"/>
            </a:ln>
            <a:effectLst/>
          </p:spPr>
        </p:pic>
        <p:pic>
          <p:nvPicPr>
            <p:cNvPr id="63" name="Image" descr="Image"/>
            <p:cNvPicPr>
              <a:picLocks noChangeAspect="1"/>
            </p:cNvPicPr>
            <p:nvPr/>
          </p:nvPicPr>
          <p:blipFill>
            <a:blip r:embed="rId7"/>
            <a:stretch>
              <a:fillRect/>
            </a:stretch>
          </p:blipFill>
          <p:spPr>
            <a:xfrm>
              <a:off x="662129" y="11946872"/>
              <a:ext cx="1854201" cy="1917701"/>
            </a:xfrm>
            <a:prstGeom prst="rect">
              <a:avLst/>
            </a:prstGeom>
            <a:ln w="12700" cap="flat">
              <a:noFill/>
              <a:miter lim="400000"/>
            </a:ln>
            <a:effectLst/>
          </p:spPr>
        </p:pic>
        <p:pic>
          <p:nvPicPr>
            <p:cNvPr id="64" name="Image" descr="Image"/>
            <p:cNvPicPr>
              <a:picLocks noChangeAspect="1"/>
            </p:cNvPicPr>
            <p:nvPr/>
          </p:nvPicPr>
          <p:blipFill>
            <a:blip r:embed="rId7"/>
            <a:stretch>
              <a:fillRect/>
            </a:stretch>
          </p:blipFill>
          <p:spPr>
            <a:xfrm rot="10800000">
              <a:off x="569034" y="10427410"/>
              <a:ext cx="1854201" cy="1917701"/>
            </a:xfrm>
            <a:prstGeom prst="rect">
              <a:avLst/>
            </a:prstGeom>
            <a:ln w="12700" cap="flat">
              <a:noFill/>
              <a:miter lim="400000"/>
            </a:ln>
            <a:effectLst/>
          </p:spPr>
        </p:pic>
        <p:pic>
          <p:nvPicPr>
            <p:cNvPr id="65" name="Image" descr="Image"/>
            <p:cNvPicPr>
              <a:picLocks noChangeAspect="1"/>
            </p:cNvPicPr>
            <p:nvPr/>
          </p:nvPicPr>
          <p:blipFill>
            <a:blip r:embed="rId7"/>
            <a:stretch>
              <a:fillRect/>
            </a:stretch>
          </p:blipFill>
          <p:spPr>
            <a:xfrm>
              <a:off x="159458" y="2950730"/>
              <a:ext cx="1854201" cy="1917701"/>
            </a:xfrm>
            <a:prstGeom prst="rect">
              <a:avLst/>
            </a:prstGeom>
            <a:ln w="12700" cap="flat">
              <a:noFill/>
              <a:miter lim="400000"/>
            </a:ln>
            <a:effectLst/>
          </p:spPr>
        </p:pic>
        <p:pic>
          <p:nvPicPr>
            <p:cNvPr id="66" name="Image" descr="Image"/>
            <p:cNvPicPr>
              <a:picLocks noChangeAspect="1"/>
            </p:cNvPicPr>
            <p:nvPr/>
          </p:nvPicPr>
          <p:blipFill>
            <a:blip r:embed="rId7"/>
            <a:stretch>
              <a:fillRect/>
            </a:stretch>
          </p:blipFill>
          <p:spPr>
            <a:xfrm rot="10800000">
              <a:off x="66363" y="1431268"/>
              <a:ext cx="1854201" cy="1917701"/>
            </a:xfrm>
            <a:prstGeom prst="rect">
              <a:avLst/>
            </a:prstGeom>
            <a:ln w="12700" cap="flat">
              <a:noFill/>
              <a:miter lim="400000"/>
            </a:ln>
            <a:effectLst/>
          </p:spPr>
        </p:pic>
        <p:pic>
          <p:nvPicPr>
            <p:cNvPr id="67" name="Image" descr="Image"/>
            <p:cNvPicPr>
              <a:picLocks noChangeAspect="1"/>
            </p:cNvPicPr>
            <p:nvPr/>
          </p:nvPicPr>
          <p:blipFill>
            <a:blip r:embed="rId7"/>
            <a:stretch>
              <a:fillRect/>
            </a:stretch>
          </p:blipFill>
          <p:spPr>
            <a:xfrm>
              <a:off x="333137" y="5952702"/>
              <a:ext cx="1854201" cy="1917701"/>
            </a:xfrm>
            <a:prstGeom prst="rect">
              <a:avLst/>
            </a:prstGeom>
            <a:ln w="12700" cap="flat">
              <a:noFill/>
              <a:miter lim="400000"/>
            </a:ln>
            <a:effectLst/>
          </p:spPr>
        </p:pic>
        <p:pic>
          <p:nvPicPr>
            <p:cNvPr id="68" name="Image" descr="Image"/>
            <p:cNvPicPr>
              <a:picLocks noChangeAspect="1"/>
            </p:cNvPicPr>
            <p:nvPr/>
          </p:nvPicPr>
          <p:blipFill>
            <a:blip r:embed="rId7"/>
            <a:stretch>
              <a:fillRect/>
            </a:stretch>
          </p:blipFill>
          <p:spPr>
            <a:xfrm rot="10800000">
              <a:off x="240042" y="4433239"/>
              <a:ext cx="1854201" cy="1917701"/>
            </a:xfrm>
            <a:prstGeom prst="rect">
              <a:avLst/>
            </a:prstGeom>
            <a:ln w="12700" cap="flat">
              <a:noFill/>
              <a:miter lim="400000"/>
            </a:ln>
            <a:effectLst/>
          </p:spPr>
        </p:pic>
        <p:pic>
          <p:nvPicPr>
            <p:cNvPr id="69" name="Image" descr="Image"/>
            <p:cNvPicPr>
              <a:picLocks noChangeAspect="1"/>
            </p:cNvPicPr>
            <p:nvPr/>
          </p:nvPicPr>
          <p:blipFill>
            <a:blip r:embed="rId7"/>
            <a:stretch>
              <a:fillRect/>
            </a:stretch>
          </p:blipFill>
          <p:spPr>
            <a:xfrm>
              <a:off x="4639585" y="2620160"/>
              <a:ext cx="1854201" cy="1917701"/>
            </a:xfrm>
            <a:prstGeom prst="rect">
              <a:avLst/>
            </a:prstGeom>
            <a:ln w="12700" cap="flat">
              <a:noFill/>
              <a:miter lim="400000"/>
            </a:ln>
            <a:effectLst/>
          </p:spPr>
        </p:pic>
        <p:pic>
          <p:nvPicPr>
            <p:cNvPr id="70" name="Image" descr="Image"/>
            <p:cNvPicPr>
              <a:picLocks noChangeAspect="1"/>
            </p:cNvPicPr>
            <p:nvPr/>
          </p:nvPicPr>
          <p:blipFill>
            <a:blip r:embed="rId7"/>
            <a:stretch>
              <a:fillRect/>
            </a:stretch>
          </p:blipFill>
          <p:spPr>
            <a:xfrm>
              <a:off x="4813264" y="5622132"/>
              <a:ext cx="1854201" cy="1917701"/>
            </a:xfrm>
            <a:prstGeom prst="rect">
              <a:avLst/>
            </a:prstGeom>
            <a:ln w="12700" cap="flat">
              <a:noFill/>
              <a:miter lim="400000"/>
            </a:ln>
            <a:effectLst/>
          </p:spPr>
        </p:pic>
        <p:pic>
          <p:nvPicPr>
            <p:cNvPr id="71" name="Image" descr="Image"/>
            <p:cNvPicPr>
              <a:picLocks noChangeAspect="1"/>
            </p:cNvPicPr>
            <p:nvPr/>
          </p:nvPicPr>
          <p:blipFill>
            <a:blip r:embed="rId7"/>
            <a:stretch>
              <a:fillRect/>
            </a:stretch>
          </p:blipFill>
          <p:spPr>
            <a:xfrm rot="10800000">
              <a:off x="4720169" y="4102670"/>
              <a:ext cx="1854201" cy="1917701"/>
            </a:xfrm>
            <a:prstGeom prst="rect">
              <a:avLst/>
            </a:prstGeom>
            <a:ln w="12700" cap="flat">
              <a:noFill/>
              <a:miter lim="400000"/>
            </a:ln>
            <a:effectLst/>
          </p:spPr>
        </p:pic>
        <p:pic>
          <p:nvPicPr>
            <p:cNvPr id="72" name="Image" descr="Image"/>
            <p:cNvPicPr>
              <a:picLocks noChangeAspect="1"/>
            </p:cNvPicPr>
            <p:nvPr/>
          </p:nvPicPr>
          <p:blipFill>
            <a:blip r:embed="rId7"/>
            <a:stretch>
              <a:fillRect/>
            </a:stretch>
          </p:blipFill>
          <p:spPr>
            <a:xfrm rot="10800000">
              <a:off x="4514266" y="1093550"/>
              <a:ext cx="1854201" cy="1917701"/>
            </a:xfrm>
            <a:prstGeom prst="rect">
              <a:avLst/>
            </a:prstGeom>
            <a:ln w="12700" cap="flat">
              <a:noFill/>
              <a:miter lim="400000"/>
            </a:ln>
            <a:effectLst/>
          </p:spPr>
        </p:pic>
        <p:pic>
          <p:nvPicPr>
            <p:cNvPr id="73" name="Image" descr="Image"/>
            <p:cNvPicPr>
              <a:picLocks noChangeAspect="1"/>
            </p:cNvPicPr>
            <p:nvPr/>
          </p:nvPicPr>
          <p:blipFill>
            <a:blip r:embed="rId7"/>
            <a:stretch>
              <a:fillRect/>
            </a:stretch>
          </p:blipFill>
          <p:spPr>
            <a:xfrm rot="10800000">
              <a:off x="6237495" y="4472014"/>
              <a:ext cx="1854201" cy="1917701"/>
            </a:xfrm>
            <a:prstGeom prst="rect">
              <a:avLst/>
            </a:prstGeom>
            <a:ln w="12700" cap="flat">
              <a:noFill/>
              <a:miter lim="400000"/>
            </a:ln>
            <a:effectLst/>
          </p:spPr>
        </p:pic>
        <p:sp>
          <p:nvSpPr>
            <p:cNvPr id="74" name="Rectangle"/>
            <p:cNvSpPr/>
            <p:nvPr/>
          </p:nvSpPr>
          <p:spPr>
            <a:xfrm>
              <a:off x="0" y="1378773"/>
              <a:ext cx="14492708" cy="11427254"/>
            </a:xfrm>
            <a:prstGeom prst="rect">
              <a:avLst/>
            </a:prstGeom>
            <a:solidFill>
              <a:srgbClr val="FFFFFF">
                <a:alpha val="87397"/>
              </a:srgbClr>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a:p>
          </p:txBody>
        </p:sp>
      </p:grpSp>
      <p:sp>
        <p:nvSpPr>
          <p:cNvPr id="76" name="Title Text"/>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77" name="Body Level One…"/>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63" r:id="rId2"/>
    <p:sldLayoutId id="2147483655" r:id="rId3"/>
    <p:sldLayoutId id="2147483659" r:id="rId4"/>
    <p:sldLayoutId id="2147483657" r:id="rId5"/>
  </p:sldLayoutIdLst>
  <p:transition spd="med"/>
  <p:hf hdr="0" ftr="0" dt="0"/>
  <p:txStyles>
    <p:titleStyle>
      <a:lvl1pPr marL="0" marR="0" indent="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eaLnBrk="1" latinLnBrk="0" hangingPunct="1">
        <a:lnSpc>
          <a:spcPct val="100000"/>
        </a:lnSpc>
        <a:spcBef>
          <a:spcPts val="420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eaLnBrk="1" latinLnBrk="0" hangingPunct="1">
        <a:lnSpc>
          <a:spcPct val="100000"/>
        </a:lnSpc>
        <a:spcBef>
          <a:spcPts val="420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eaLnBrk="1" latinLnBrk="0" hangingPunct="1">
        <a:lnSpc>
          <a:spcPct val="100000"/>
        </a:lnSpc>
        <a:spcBef>
          <a:spcPts val="420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eaLnBrk="1" latinLnBrk="0" hangingPunct="1">
        <a:lnSpc>
          <a:spcPct val="100000"/>
        </a:lnSpc>
        <a:spcBef>
          <a:spcPts val="420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eaLnBrk="1" latinLnBrk="0" hangingPunct="1">
        <a:lnSpc>
          <a:spcPct val="100000"/>
        </a:lnSpc>
        <a:spcBef>
          <a:spcPts val="420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eaLnBrk="1" latinLnBrk="0" hangingPunct="1">
        <a:lnSpc>
          <a:spcPct val="100000"/>
        </a:lnSpc>
        <a:spcBef>
          <a:spcPts val="420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eaLnBrk="1" latinLnBrk="0" hangingPunct="1">
        <a:lnSpc>
          <a:spcPct val="100000"/>
        </a:lnSpc>
        <a:spcBef>
          <a:spcPts val="420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eaLnBrk="1" latinLnBrk="0" hangingPunct="1">
        <a:lnSpc>
          <a:spcPct val="100000"/>
        </a:lnSpc>
        <a:spcBef>
          <a:spcPts val="420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eaLnBrk="1" latinLnBrk="0" hangingPunct="1">
        <a:lnSpc>
          <a:spcPct val="100000"/>
        </a:lnSpc>
        <a:spcBef>
          <a:spcPts val="420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eaLnBrk="1" latinLnBrk="0" hangingPunct="1">
        <a:lnSpc>
          <a:spcPct val="100000"/>
        </a:lnSpc>
        <a:spcBef>
          <a:spcPts val="0"/>
        </a:spcBef>
        <a:spcAft>
          <a:spcPts val="0"/>
        </a:spcAft>
        <a:buClrTx/>
        <a:buSzTx/>
        <a:buFontTx/>
        <a:buNone/>
        <a:tabLst/>
        <a:defRPr kumimoji="1"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eaLnBrk="1" latinLnBrk="0" hangingPunct="1">
        <a:lnSpc>
          <a:spcPct val="100000"/>
        </a:lnSpc>
        <a:spcBef>
          <a:spcPts val="0"/>
        </a:spcBef>
        <a:spcAft>
          <a:spcPts val="0"/>
        </a:spcAft>
        <a:buClrTx/>
        <a:buSzTx/>
        <a:buFontTx/>
        <a:buNone/>
        <a:tabLst/>
        <a:defRPr kumimoji="1"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eaLnBrk="1" latinLnBrk="0" hangingPunct="1">
        <a:lnSpc>
          <a:spcPct val="100000"/>
        </a:lnSpc>
        <a:spcBef>
          <a:spcPts val="0"/>
        </a:spcBef>
        <a:spcAft>
          <a:spcPts val="0"/>
        </a:spcAft>
        <a:buClrTx/>
        <a:buSzTx/>
        <a:buFontTx/>
        <a:buNone/>
        <a:tabLst/>
        <a:defRPr kumimoji="1"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eaLnBrk="1" latinLnBrk="0" hangingPunct="1">
        <a:lnSpc>
          <a:spcPct val="100000"/>
        </a:lnSpc>
        <a:spcBef>
          <a:spcPts val="0"/>
        </a:spcBef>
        <a:spcAft>
          <a:spcPts val="0"/>
        </a:spcAft>
        <a:buClrTx/>
        <a:buSzTx/>
        <a:buFontTx/>
        <a:buNone/>
        <a:tabLst/>
        <a:defRPr kumimoji="1"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eaLnBrk="1" latinLnBrk="0" hangingPunct="1">
        <a:lnSpc>
          <a:spcPct val="100000"/>
        </a:lnSpc>
        <a:spcBef>
          <a:spcPts val="0"/>
        </a:spcBef>
        <a:spcAft>
          <a:spcPts val="0"/>
        </a:spcAft>
        <a:buClrTx/>
        <a:buSzTx/>
        <a:buFontTx/>
        <a:buNone/>
        <a:tabLst/>
        <a:defRPr kumimoji="1"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eaLnBrk="1" latinLnBrk="0" hangingPunct="1">
        <a:lnSpc>
          <a:spcPct val="100000"/>
        </a:lnSpc>
        <a:spcBef>
          <a:spcPts val="0"/>
        </a:spcBef>
        <a:spcAft>
          <a:spcPts val="0"/>
        </a:spcAft>
        <a:buClrTx/>
        <a:buSzTx/>
        <a:buFontTx/>
        <a:buNone/>
        <a:tabLst/>
        <a:defRPr kumimoji="1"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eaLnBrk="1" latinLnBrk="0" hangingPunct="1">
        <a:lnSpc>
          <a:spcPct val="100000"/>
        </a:lnSpc>
        <a:spcBef>
          <a:spcPts val="0"/>
        </a:spcBef>
        <a:spcAft>
          <a:spcPts val="0"/>
        </a:spcAft>
        <a:buClrTx/>
        <a:buSzTx/>
        <a:buFontTx/>
        <a:buNone/>
        <a:tabLst/>
        <a:defRPr kumimoji="1"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eaLnBrk="1" latinLnBrk="0" hangingPunct="1">
        <a:lnSpc>
          <a:spcPct val="100000"/>
        </a:lnSpc>
        <a:spcBef>
          <a:spcPts val="0"/>
        </a:spcBef>
        <a:spcAft>
          <a:spcPts val="0"/>
        </a:spcAft>
        <a:buClrTx/>
        <a:buSzTx/>
        <a:buFontTx/>
        <a:buNone/>
        <a:tabLst/>
        <a:defRPr kumimoji="1"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eaLnBrk="1" latinLnBrk="0" hangingPunct="1">
        <a:lnSpc>
          <a:spcPct val="100000"/>
        </a:lnSpc>
        <a:spcBef>
          <a:spcPts val="0"/>
        </a:spcBef>
        <a:spcAft>
          <a:spcPts val="0"/>
        </a:spcAft>
        <a:buClrTx/>
        <a:buSzTx/>
        <a:buFontTx/>
        <a:buNone/>
        <a:tabLst/>
        <a:defRPr kumimoji="1"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7.emf"/><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7.emf"/><Relationship Id="rId7" Type="http://schemas.openxmlformats.org/officeDocument/2006/relationships/image" Target="../media/image30.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svg"/><Relationship Id="rId9" Type="http://schemas.openxmlformats.org/officeDocument/2006/relationships/image" Target="../media/image17.emf"/></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EFBAB59C-9F5C-E74D-9339-647F8087A78D}"/>
              </a:ext>
            </a:extLst>
          </p:cNvPr>
          <p:cNvPicPr>
            <a:picLocks noChangeAspect="1"/>
          </p:cNvPicPr>
          <p:nvPr/>
        </p:nvPicPr>
        <p:blipFill>
          <a:blip r:embed="rId3"/>
          <a:stretch>
            <a:fillRect/>
          </a:stretch>
        </p:blipFill>
        <p:spPr>
          <a:xfrm>
            <a:off x="9641336" y="6717279"/>
            <a:ext cx="2062044" cy="2062044"/>
          </a:xfrm>
          <a:prstGeom prst="rect">
            <a:avLst/>
          </a:prstGeom>
          <a:ln w="12700">
            <a:miter lim="400000"/>
          </a:ln>
        </p:spPr>
      </p:pic>
      <p:sp>
        <p:nvSpPr>
          <p:cNvPr id="425" name="[名前]"/>
          <p:cNvSpPr txBox="1"/>
          <p:nvPr/>
        </p:nvSpPr>
        <p:spPr>
          <a:xfrm>
            <a:off x="1301420" y="7748301"/>
            <a:ext cx="2744341"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a:latin typeface="ＭＳ Ｐゴシック"/>
                <a:ea typeface="ＭＳ Ｐゴシック"/>
                <a:cs typeface="ＭＳ Ｐゴシック"/>
                <a:sym typeface="ＭＳ Ｐゴシック"/>
              </a:defRPr>
            </a:lvl1pPr>
          </a:lstStyle>
          <a:p>
            <a:r>
              <a:rPr lang="en-US" dirty="0"/>
              <a:t>B3</a:t>
            </a:r>
            <a:r>
              <a:rPr lang="ja-JP" altLang="en-US"/>
              <a:t>　</a:t>
            </a:r>
            <a:r>
              <a:rPr lang="en-US" dirty="0" err="1"/>
              <a:t>福地ユキ</a:t>
            </a:r>
            <a:endParaRPr lang="en-US" dirty="0"/>
          </a:p>
        </p:txBody>
      </p:sp>
      <p:sp>
        <p:nvSpPr>
          <p:cNvPr id="427" name="[タイトル]"/>
          <p:cNvSpPr txBox="1"/>
          <p:nvPr/>
        </p:nvSpPr>
        <p:spPr>
          <a:xfrm>
            <a:off x="1071136" y="2222080"/>
            <a:ext cx="10862527" cy="3392907"/>
          </a:xfrm>
          <a:prstGeom prst="rect">
            <a:avLst/>
          </a:prstGeom>
          <a:ln w="12700">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Autofit/>
          </a:bodyPr>
          <a:lstStyle>
            <a:lvl1pPr>
              <a:lnSpc>
                <a:spcPct val="120000"/>
              </a:lnSpc>
              <a:defRPr sz="6300">
                <a:latin typeface="HGPGothicE"/>
                <a:ea typeface="HGPGothicE"/>
                <a:cs typeface="HGPGothicE"/>
                <a:sym typeface="HGPGothicE"/>
              </a:defRPr>
            </a:lvl1pPr>
          </a:lstStyle>
          <a:p>
            <a:r>
              <a:rPr lang="ja-JP" altLang="en-US" sz="5400"/>
              <a:t>オブジェクト操作入力に基づく</a:t>
            </a:r>
            <a:endParaRPr lang="en-US" altLang="ja-JP" sz="5400" dirty="0"/>
          </a:p>
          <a:p>
            <a:r>
              <a:rPr lang="en-US" altLang="ja-JP" sz="5400" dirty="0"/>
              <a:t>Scratch</a:t>
            </a:r>
            <a:r>
              <a:rPr lang="ja-JP" altLang="en-US" sz="5400"/>
              <a:t>作品検索の実現に向けて</a:t>
            </a:r>
          </a:p>
        </p:txBody>
      </p:sp>
    </p:spTree>
    <p:extLst>
      <p:ext uri="{BB962C8B-B14F-4D97-AF65-F5344CB8AC3E}">
        <p14:creationId xmlns:p14="http://schemas.microsoft.com/office/powerpoint/2010/main" val="80792089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0D82132-D0C8-1A44-AAA3-5ED43A202A05}"/>
              </a:ext>
            </a:extLst>
          </p:cNvPr>
          <p:cNvSpPr>
            <a:spLocks noGrp="1"/>
          </p:cNvSpPr>
          <p:nvPr>
            <p:ph type="body" idx="1"/>
          </p:nvPr>
        </p:nvSpPr>
        <p:spPr/>
        <p:txBody>
          <a:bodyPr/>
          <a:lstStyle/>
          <a:p>
            <a:pPr marL="0" indent="0">
              <a:buNone/>
            </a:pPr>
            <a:r>
              <a:rPr lang="ja-JP" altLang="en-US"/>
              <a:t>１．で取得した画像に対して，</a:t>
            </a:r>
            <a:r>
              <a:rPr lang="en-US" altLang="ja-JP" dirty="0"/>
              <a:t>SIFT</a:t>
            </a:r>
            <a:r>
              <a:rPr lang="ja-JP" altLang="en-US"/>
              <a:t>特徴量を用いた画像認識を行い，</a:t>
            </a:r>
            <a:r>
              <a:rPr kumimoji="1" lang="ja-JP" altLang="en-US"/>
              <a:t>各フレームにおけるオブジェクト　　の座標を取得</a:t>
            </a:r>
          </a:p>
        </p:txBody>
      </p:sp>
      <p:sp>
        <p:nvSpPr>
          <p:cNvPr id="3" name="タイトル 2">
            <a:extLst>
              <a:ext uri="{FF2B5EF4-FFF2-40B4-BE49-F238E27FC236}">
                <a16:creationId xmlns:a16="http://schemas.microsoft.com/office/drawing/2014/main" id="{712B16BD-F43F-8940-979D-5FFFF01CFF1B}"/>
              </a:ext>
            </a:extLst>
          </p:cNvPr>
          <p:cNvSpPr>
            <a:spLocks noGrp="1"/>
          </p:cNvSpPr>
          <p:nvPr>
            <p:ph type="title"/>
          </p:nvPr>
        </p:nvSpPr>
        <p:spPr/>
        <p:txBody>
          <a:bodyPr>
            <a:normAutofit fontScale="90000"/>
          </a:bodyPr>
          <a:lstStyle/>
          <a:p>
            <a:r>
              <a:rPr lang="ja-JP" altLang="en-US"/>
              <a:t>提案手法</a:t>
            </a:r>
            <a:br>
              <a:rPr kumimoji="1" lang="en-US" altLang="ja-JP" dirty="0"/>
            </a:br>
            <a:r>
              <a:rPr kumimoji="1" lang="en-US" altLang="ja-JP" dirty="0"/>
              <a:t>- </a:t>
            </a:r>
            <a:r>
              <a:rPr kumimoji="1" lang="ja-JP" altLang="en-US"/>
              <a:t>２．オブジェクトの移動方向</a:t>
            </a:r>
            <a:br>
              <a:rPr kumimoji="1" lang="en-US" altLang="ja-JP" dirty="0"/>
            </a:br>
            <a:r>
              <a:rPr kumimoji="1" lang="ja-JP" altLang="en-US"/>
              <a:t>を検出</a:t>
            </a:r>
          </a:p>
        </p:txBody>
      </p:sp>
      <p:sp>
        <p:nvSpPr>
          <p:cNvPr id="4" name="スライド番号プレースホルダー 3">
            <a:extLst>
              <a:ext uri="{FF2B5EF4-FFF2-40B4-BE49-F238E27FC236}">
                <a16:creationId xmlns:a16="http://schemas.microsoft.com/office/drawing/2014/main" id="{B18064DA-9D9D-4342-87A8-C2390F0857EA}"/>
              </a:ext>
            </a:extLst>
          </p:cNvPr>
          <p:cNvSpPr>
            <a:spLocks noGrp="1"/>
          </p:cNvSpPr>
          <p:nvPr>
            <p:ph type="sldNum" sz="quarter" idx="2"/>
          </p:nvPr>
        </p:nvSpPr>
        <p:spPr/>
        <p:txBody>
          <a:bodyPr/>
          <a:lstStyle/>
          <a:p>
            <a:fld id="{86CB4B4D-7CA3-9044-876B-883B54F8677D}" type="slidenum">
              <a:rPr lang="en-US" altLang="ja-JP" smtClean="0"/>
              <a:pPr/>
              <a:t>10</a:t>
            </a:fld>
            <a:endParaRPr lang="en-US" altLang="ja-JP"/>
          </a:p>
        </p:txBody>
      </p:sp>
      <p:grpSp>
        <p:nvGrpSpPr>
          <p:cNvPr id="15" name="グループ化 14">
            <a:extLst>
              <a:ext uri="{FF2B5EF4-FFF2-40B4-BE49-F238E27FC236}">
                <a16:creationId xmlns:a16="http://schemas.microsoft.com/office/drawing/2014/main" id="{89805F5C-0CD8-AE44-BFA4-9BF6549B7D67}"/>
              </a:ext>
            </a:extLst>
          </p:cNvPr>
          <p:cNvGrpSpPr/>
          <p:nvPr/>
        </p:nvGrpSpPr>
        <p:grpSpPr>
          <a:xfrm>
            <a:off x="2936929" y="3749226"/>
            <a:ext cx="7130941" cy="5321250"/>
            <a:chOff x="3533578" y="3907090"/>
            <a:chExt cx="7130941" cy="5321250"/>
          </a:xfrm>
        </p:grpSpPr>
        <p:grpSp>
          <p:nvGrpSpPr>
            <p:cNvPr id="16" name="グループ化 15">
              <a:extLst>
                <a:ext uri="{FF2B5EF4-FFF2-40B4-BE49-F238E27FC236}">
                  <a16:creationId xmlns:a16="http://schemas.microsoft.com/office/drawing/2014/main" id="{CF25A521-C9D6-E444-9297-57E7C795952C}"/>
                </a:ext>
              </a:extLst>
            </p:cNvPr>
            <p:cNvGrpSpPr/>
            <p:nvPr/>
          </p:nvGrpSpPr>
          <p:grpSpPr>
            <a:xfrm>
              <a:off x="3533578" y="3907090"/>
              <a:ext cx="7130941" cy="4743662"/>
              <a:chOff x="3376442" y="4326814"/>
              <a:chExt cx="7130941" cy="4743662"/>
            </a:xfrm>
          </p:grpSpPr>
          <p:pic>
            <p:nvPicPr>
              <p:cNvPr id="19" name="図 18" descr="図形, 円&#10;&#10;自動的に生成された説明">
                <a:extLst>
                  <a:ext uri="{FF2B5EF4-FFF2-40B4-BE49-F238E27FC236}">
                    <a16:creationId xmlns:a16="http://schemas.microsoft.com/office/drawing/2014/main" id="{11276D28-D86B-994B-BF7A-6E9567AB4555}"/>
                  </a:ext>
                </a:extLst>
              </p:cNvPr>
              <p:cNvPicPr>
                <a:picLocks noChangeAspect="1"/>
              </p:cNvPicPr>
              <p:nvPr/>
            </p:nvPicPr>
            <p:blipFill>
              <a:blip r:embed="rId3"/>
              <a:stretch>
                <a:fillRect/>
              </a:stretch>
            </p:blipFill>
            <p:spPr>
              <a:xfrm>
                <a:off x="3376442" y="4326814"/>
                <a:ext cx="2990721" cy="2232100"/>
              </a:xfrm>
              <a:prstGeom prst="rect">
                <a:avLst/>
              </a:prstGeom>
              <a:ln w="28575">
                <a:solidFill>
                  <a:schemeClr val="tx1"/>
                </a:solidFill>
              </a:ln>
            </p:spPr>
          </p:pic>
          <p:pic>
            <p:nvPicPr>
              <p:cNvPr id="20" name="図 19" descr="図形, 円&#10;&#10;自動的に生成された説明">
                <a:extLst>
                  <a:ext uri="{FF2B5EF4-FFF2-40B4-BE49-F238E27FC236}">
                    <a16:creationId xmlns:a16="http://schemas.microsoft.com/office/drawing/2014/main" id="{5E0C1182-8B7B-6C40-B32D-FB82EC64EC6A}"/>
                  </a:ext>
                </a:extLst>
              </p:cNvPr>
              <p:cNvPicPr>
                <a:picLocks noChangeAspect="1"/>
              </p:cNvPicPr>
              <p:nvPr/>
            </p:nvPicPr>
            <p:blipFill>
              <a:blip r:embed="rId4"/>
              <a:stretch>
                <a:fillRect/>
              </a:stretch>
            </p:blipFill>
            <p:spPr>
              <a:xfrm>
                <a:off x="7516662" y="4326814"/>
                <a:ext cx="2990721" cy="2232100"/>
              </a:xfrm>
              <a:prstGeom prst="rect">
                <a:avLst/>
              </a:prstGeom>
              <a:ln w="28575">
                <a:solidFill>
                  <a:schemeClr val="tx1"/>
                </a:solidFill>
              </a:ln>
            </p:spPr>
          </p:pic>
          <p:pic>
            <p:nvPicPr>
              <p:cNvPr id="21" name="図 20" descr="図形, 円&#10;&#10;自動的に生成された説明">
                <a:extLst>
                  <a:ext uri="{FF2B5EF4-FFF2-40B4-BE49-F238E27FC236}">
                    <a16:creationId xmlns:a16="http://schemas.microsoft.com/office/drawing/2014/main" id="{300F4A3F-DBD5-FD42-9A59-455CBE8DB488}"/>
                  </a:ext>
                </a:extLst>
              </p:cNvPr>
              <p:cNvPicPr>
                <a:picLocks noChangeAspect="1"/>
              </p:cNvPicPr>
              <p:nvPr/>
            </p:nvPicPr>
            <p:blipFill>
              <a:blip r:embed="rId3"/>
              <a:stretch>
                <a:fillRect/>
              </a:stretch>
            </p:blipFill>
            <p:spPr>
              <a:xfrm>
                <a:off x="7516661" y="6798904"/>
                <a:ext cx="2990721" cy="2232100"/>
              </a:xfrm>
              <a:prstGeom prst="rect">
                <a:avLst/>
              </a:prstGeom>
              <a:ln w="28575">
                <a:solidFill>
                  <a:schemeClr val="tx1"/>
                </a:solidFill>
              </a:ln>
            </p:spPr>
          </p:pic>
          <p:pic>
            <p:nvPicPr>
              <p:cNvPr id="22" name="図 21" descr="図形, 円&#10;&#10;自動的に生成された説明">
                <a:extLst>
                  <a:ext uri="{FF2B5EF4-FFF2-40B4-BE49-F238E27FC236}">
                    <a16:creationId xmlns:a16="http://schemas.microsoft.com/office/drawing/2014/main" id="{52CC7B9E-DEDF-DD49-9A98-AA527B897709}"/>
                  </a:ext>
                </a:extLst>
              </p:cNvPr>
              <p:cNvPicPr>
                <a:picLocks noChangeAspect="1"/>
              </p:cNvPicPr>
              <p:nvPr/>
            </p:nvPicPr>
            <p:blipFill>
              <a:blip r:embed="rId4"/>
              <a:stretch>
                <a:fillRect/>
              </a:stretch>
            </p:blipFill>
            <p:spPr>
              <a:xfrm>
                <a:off x="3376443" y="6813869"/>
                <a:ext cx="2990719" cy="2256607"/>
              </a:xfrm>
              <a:prstGeom prst="rect">
                <a:avLst/>
              </a:prstGeom>
              <a:ln w="28575">
                <a:solidFill>
                  <a:schemeClr val="tx1"/>
                </a:solidFill>
              </a:ln>
            </p:spPr>
          </p:pic>
          <p:sp>
            <p:nvSpPr>
              <p:cNvPr id="23" name="右矢印 22">
                <a:extLst>
                  <a:ext uri="{FF2B5EF4-FFF2-40B4-BE49-F238E27FC236}">
                    <a16:creationId xmlns:a16="http://schemas.microsoft.com/office/drawing/2014/main" id="{1FD3C54D-5770-DC4D-ACFF-370CAA87033F}"/>
                  </a:ext>
                </a:extLst>
              </p:cNvPr>
              <p:cNvSpPr/>
              <p:nvPr/>
            </p:nvSpPr>
            <p:spPr>
              <a:xfrm>
                <a:off x="6442358" y="4994957"/>
                <a:ext cx="1009171" cy="895814"/>
              </a:xfrm>
              <a:prstGeom prst="rightArrow">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4" name="右矢印 23">
                <a:extLst>
                  <a:ext uri="{FF2B5EF4-FFF2-40B4-BE49-F238E27FC236}">
                    <a16:creationId xmlns:a16="http://schemas.microsoft.com/office/drawing/2014/main" id="{A69F1BBB-D4F5-3441-AE2A-FFB88C83D74D}"/>
                  </a:ext>
                </a:extLst>
              </p:cNvPr>
              <p:cNvSpPr/>
              <p:nvPr/>
            </p:nvSpPr>
            <p:spPr>
              <a:xfrm>
                <a:off x="6448714" y="7482012"/>
                <a:ext cx="1009171" cy="895814"/>
              </a:xfrm>
              <a:prstGeom prst="rightArrow">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sp>
          <p:nvSpPr>
            <p:cNvPr id="17" name="テキスト ボックス 16">
              <a:extLst>
                <a:ext uri="{FF2B5EF4-FFF2-40B4-BE49-F238E27FC236}">
                  <a16:creationId xmlns:a16="http://schemas.microsoft.com/office/drawing/2014/main" id="{12D193BA-547C-C04A-BE3E-5ED3A7219745}"/>
                </a:ext>
              </a:extLst>
            </p:cNvPr>
            <p:cNvSpPr txBox="1"/>
            <p:nvPr/>
          </p:nvSpPr>
          <p:spPr>
            <a:xfrm>
              <a:off x="3793824" y="8694861"/>
              <a:ext cx="24702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最初のフレーム</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18" name="テキスト ボックス 17">
              <a:extLst>
                <a:ext uri="{FF2B5EF4-FFF2-40B4-BE49-F238E27FC236}">
                  <a16:creationId xmlns:a16="http://schemas.microsoft.com/office/drawing/2014/main" id="{B46B182C-30F5-7544-A47B-8CCB4AC944B7}"/>
                </a:ext>
              </a:extLst>
            </p:cNvPr>
            <p:cNvSpPr txBox="1"/>
            <p:nvPr/>
          </p:nvSpPr>
          <p:spPr>
            <a:xfrm>
              <a:off x="7934045" y="8694861"/>
              <a:ext cx="24702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最後のフレーム</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sp>
        <p:nvSpPr>
          <p:cNvPr id="25" name="テキスト ボックス 24">
            <a:extLst>
              <a:ext uri="{FF2B5EF4-FFF2-40B4-BE49-F238E27FC236}">
                <a16:creationId xmlns:a16="http://schemas.microsoft.com/office/drawing/2014/main" id="{04B5AE66-9307-E84F-99A6-D4A01402E990}"/>
              </a:ext>
            </a:extLst>
          </p:cNvPr>
          <p:cNvSpPr txBox="1"/>
          <p:nvPr/>
        </p:nvSpPr>
        <p:spPr>
          <a:xfrm>
            <a:off x="1757450" y="4610060"/>
            <a:ext cx="104836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作品</a:t>
            </a:r>
            <a:r>
              <a:rPr kumimoji="0" lang="en-US" altLang="ja-JP" sz="28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A</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26" name="テキスト ボックス 25">
            <a:extLst>
              <a:ext uri="{FF2B5EF4-FFF2-40B4-BE49-F238E27FC236}">
                <a16:creationId xmlns:a16="http://schemas.microsoft.com/office/drawing/2014/main" id="{CA5EC819-70D2-8442-BAAA-491785CA0FCC}"/>
              </a:ext>
            </a:extLst>
          </p:cNvPr>
          <p:cNvSpPr txBox="1"/>
          <p:nvPr/>
        </p:nvSpPr>
        <p:spPr>
          <a:xfrm>
            <a:off x="1755847" y="7085591"/>
            <a:ext cx="1049967"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作品</a:t>
            </a:r>
            <a:r>
              <a:rPr kumimoji="0" lang="en-US" altLang="ja-JP" sz="28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B</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5" name="正方形/長方形 4">
            <a:extLst>
              <a:ext uri="{FF2B5EF4-FFF2-40B4-BE49-F238E27FC236}">
                <a16:creationId xmlns:a16="http://schemas.microsoft.com/office/drawing/2014/main" id="{A9711499-5286-8249-B2F5-955A13E0C81C}"/>
              </a:ext>
            </a:extLst>
          </p:cNvPr>
          <p:cNvSpPr/>
          <p:nvPr/>
        </p:nvSpPr>
        <p:spPr>
          <a:xfrm>
            <a:off x="4092314" y="3897443"/>
            <a:ext cx="1835335" cy="1978701"/>
          </a:xfrm>
          <a:prstGeom prst="rect">
            <a:avLst/>
          </a:prstGeom>
          <a:noFill/>
          <a:ln w="38100" cap="flat">
            <a:solidFill>
              <a:srgbClr val="2E1D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7" name="正方形/長方形 26">
            <a:extLst>
              <a:ext uri="{FF2B5EF4-FFF2-40B4-BE49-F238E27FC236}">
                <a16:creationId xmlns:a16="http://schemas.microsoft.com/office/drawing/2014/main" id="{DEA3F5B8-772F-C94F-AE21-EF1E9BB0DC09}"/>
              </a:ext>
            </a:extLst>
          </p:cNvPr>
          <p:cNvSpPr/>
          <p:nvPr/>
        </p:nvSpPr>
        <p:spPr>
          <a:xfrm>
            <a:off x="7062159" y="3897443"/>
            <a:ext cx="1841998" cy="1978701"/>
          </a:xfrm>
          <a:prstGeom prst="rect">
            <a:avLst/>
          </a:prstGeom>
          <a:noFill/>
          <a:ln w="38100" cap="flat">
            <a:solidFill>
              <a:srgbClr val="2E1D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8" name="正方形/長方形 27">
            <a:extLst>
              <a:ext uri="{FF2B5EF4-FFF2-40B4-BE49-F238E27FC236}">
                <a16:creationId xmlns:a16="http://schemas.microsoft.com/office/drawing/2014/main" id="{996AE1F2-A091-8A41-9ED4-8DFC113A9725}"/>
              </a:ext>
            </a:extLst>
          </p:cNvPr>
          <p:cNvSpPr/>
          <p:nvPr/>
        </p:nvSpPr>
        <p:spPr>
          <a:xfrm>
            <a:off x="2936929" y="6377221"/>
            <a:ext cx="1851818" cy="1978701"/>
          </a:xfrm>
          <a:prstGeom prst="rect">
            <a:avLst/>
          </a:prstGeom>
          <a:noFill/>
          <a:ln w="38100" cap="flat">
            <a:solidFill>
              <a:srgbClr val="2E1D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9" name="正方形/長方形 28">
            <a:extLst>
              <a:ext uri="{FF2B5EF4-FFF2-40B4-BE49-F238E27FC236}">
                <a16:creationId xmlns:a16="http://schemas.microsoft.com/office/drawing/2014/main" id="{FF6F33F8-3E55-C544-B09B-7F08E58C0329}"/>
              </a:ext>
            </a:extLst>
          </p:cNvPr>
          <p:cNvSpPr/>
          <p:nvPr/>
        </p:nvSpPr>
        <p:spPr>
          <a:xfrm>
            <a:off x="8236373" y="6343226"/>
            <a:ext cx="1831496" cy="1978701"/>
          </a:xfrm>
          <a:prstGeom prst="rect">
            <a:avLst/>
          </a:prstGeom>
          <a:noFill/>
          <a:ln w="38100" cap="flat">
            <a:solidFill>
              <a:srgbClr val="2E1D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30" name="テキスト ボックス 29">
            <a:extLst>
              <a:ext uri="{FF2B5EF4-FFF2-40B4-BE49-F238E27FC236}">
                <a16:creationId xmlns:a16="http://schemas.microsoft.com/office/drawing/2014/main" id="{783E3EF2-E45A-C843-8366-89F6461B8E03}"/>
              </a:ext>
            </a:extLst>
          </p:cNvPr>
          <p:cNvSpPr txBox="1"/>
          <p:nvPr/>
        </p:nvSpPr>
        <p:spPr>
          <a:xfrm>
            <a:off x="2883947" y="5509125"/>
            <a:ext cx="12599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a:t>
            </a:r>
            <a:r>
              <a:rPr kumimoji="0" lang="en-US" altLang="ja-JP" sz="20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350, 190</a:t>
            </a:r>
            <a:r>
              <a:rPr kumimoji="0" lang="ja-JP" altLang="en-US" sz="20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a:t>
            </a:r>
          </a:p>
        </p:txBody>
      </p:sp>
      <p:sp>
        <p:nvSpPr>
          <p:cNvPr id="31" name="テキスト ボックス 30">
            <a:extLst>
              <a:ext uri="{FF2B5EF4-FFF2-40B4-BE49-F238E27FC236}">
                <a16:creationId xmlns:a16="http://schemas.microsoft.com/office/drawing/2014/main" id="{6F576B89-8AAE-3445-91C9-48F12FD854F6}"/>
              </a:ext>
            </a:extLst>
          </p:cNvPr>
          <p:cNvSpPr txBox="1"/>
          <p:nvPr/>
        </p:nvSpPr>
        <p:spPr>
          <a:xfrm>
            <a:off x="8868559" y="5509125"/>
            <a:ext cx="12599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a:t>
            </a:r>
            <a:r>
              <a:rPr lang="en-US" altLang="ja-JP" sz="2000" dirty="0">
                <a:latin typeface="MS PGothic" panose="020B0600070205080204" pitchFamily="34" charset="-128"/>
                <a:ea typeface="MS PGothic" panose="020B0600070205080204" pitchFamily="34" charset="-128"/>
              </a:rPr>
              <a:t>160</a:t>
            </a:r>
            <a:r>
              <a:rPr kumimoji="0" lang="en-US" altLang="ja-JP" sz="20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 190</a:t>
            </a:r>
            <a:r>
              <a:rPr kumimoji="0" lang="ja-JP" altLang="en-US" sz="20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a:t>
            </a:r>
          </a:p>
        </p:txBody>
      </p:sp>
      <p:sp>
        <p:nvSpPr>
          <p:cNvPr id="32" name="テキスト ボックス 31">
            <a:extLst>
              <a:ext uri="{FF2B5EF4-FFF2-40B4-BE49-F238E27FC236}">
                <a16:creationId xmlns:a16="http://schemas.microsoft.com/office/drawing/2014/main" id="{902EFC82-2A58-A14D-84DF-204CDE901CBF}"/>
              </a:ext>
            </a:extLst>
          </p:cNvPr>
          <p:cNvSpPr txBox="1"/>
          <p:nvPr/>
        </p:nvSpPr>
        <p:spPr>
          <a:xfrm>
            <a:off x="4738627" y="7974725"/>
            <a:ext cx="12599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a:t>
            </a:r>
            <a:r>
              <a:rPr lang="en-US" altLang="ja-JP" sz="2000" dirty="0">
                <a:latin typeface="MS PGothic" panose="020B0600070205080204" pitchFamily="34" charset="-128"/>
                <a:ea typeface="MS PGothic" panose="020B0600070205080204" pitchFamily="34" charset="-128"/>
              </a:rPr>
              <a:t>160</a:t>
            </a:r>
            <a:r>
              <a:rPr kumimoji="0" lang="en-US" altLang="ja-JP" sz="20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 190</a:t>
            </a:r>
            <a:r>
              <a:rPr kumimoji="0" lang="ja-JP" altLang="en-US" sz="20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a:t>
            </a:r>
          </a:p>
        </p:txBody>
      </p:sp>
      <p:sp>
        <p:nvSpPr>
          <p:cNvPr id="33" name="テキスト ボックス 32">
            <a:extLst>
              <a:ext uri="{FF2B5EF4-FFF2-40B4-BE49-F238E27FC236}">
                <a16:creationId xmlns:a16="http://schemas.microsoft.com/office/drawing/2014/main" id="{38DD9999-2A85-8847-A776-817EBDE0B0FF}"/>
              </a:ext>
            </a:extLst>
          </p:cNvPr>
          <p:cNvSpPr txBox="1"/>
          <p:nvPr/>
        </p:nvSpPr>
        <p:spPr>
          <a:xfrm>
            <a:off x="7035608" y="7977259"/>
            <a:ext cx="12599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a:t>
            </a:r>
            <a:r>
              <a:rPr kumimoji="0" lang="en-US" altLang="ja-JP" sz="20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350, 190</a:t>
            </a:r>
            <a:r>
              <a:rPr kumimoji="0" lang="ja-JP" altLang="en-US" sz="20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a:t>
            </a:r>
          </a:p>
        </p:txBody>
      </p:sp>
      <p:grpSp>
        <p:nvGrpSpPr>
          <p:cNvPr id="34" name="グループ化 33">
            <a:extLst>
              <a:ext uri="{FF2B5EF4-FFF2-40B4-BE49-F238E27FC236}">
                <a16:creationId xmlns:a16="http://schemas.microsoft.com/office/drawing/2014/main" id="{0C41651C-A3BB-E248-99F9-708DD9273A55}"/>
              </a:ext>
            </a:extLst>
          </p:cNvPr>
          <p:cNvGrpSpPr/>
          <p:nvPr/>
        </p:nvGrpSpPr>
        <p:grpSpPr>
          <a:xfrm>
            <a:off x="7933381" y="-6096"/>
            <a:ext cx="5071419" cy="1896023"/>
            <a:chOff x="7933381" y="-6096"/>
            <a:chExt cx="5071419" cy="1896023"/>
          </a:xfrm>
        </p:grpSpPr>
        <p:sp>
          <p:nvSpPr>
            <p:cNvPr id="35" name="正方形/長方形 34">
              <a:extLst>
                <a:ext uri="{FF2B5EF4-FFF2-40B4-BE49-F238E27FC236}">
                  <a16:creationId xmlns:a16="http://schemas.microsoft.com/office/drawing/2014/main" id="{71290693-A6B3-5847-AE18-E953B55036A0}"/>
                </a:ext>
              </a:extLst>
            </p:cNvPr>
            <p:cNvSpPr/>
            <p:nvPr/>
          </p:nvSpPr>
          <p:spPr>
            <a:xfrm>
              <a:off x="7945573" y="-6096"/>
              <a:ext cx="5059227" cy="1896023"/>
            </a:xfrm>
            <a:prstGeom prst="rect">
              <a:avLst/>
            </a:prstGeom>
            <a:solidFill>
              <a:schemeClr val="bg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pic>
          <p:nvPicPr>
            <p:cNvPr id="36" name="図 35">
              <a:extLst>
                <a:ext uri="{FF2B5EF4-FFF2-40B4-BE49-F238E27FC236}">
                  <a16:creationId xmlns:a16="http://schemas.microsoft.com/office/drawing/2014/main" id="{AD6955AC-DBE2-D244-9E44-53AE37C416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3381" y="0"/>
              <a:ext cx="5059227" cy="1838097"/>
            </a:xfrm>
            <a:prstGeom prst="rect">
              <a:avLst/>
            </a:prstGeom>
          </p:spPr>
        </p:pic>
      </p:grpSp>
      <p:pic>
        <p:nvPicPr>
          <p:cNvPr id="37" name="図 36">
            <a:extLst>
              <a:ext uri="{FF2B5EF4-FFF2-40B4-BE49-F238E27FC236}">
                <a16:creationId xmlns:a16="http://schemas.microsoft.com/office/drawing/2014/main" id="{DB7E09BA-46AA-024A-84AA-689BCCBED222}"/>
              </a:ext>
            </a:extLst>
          </p:cNvPr>
          <p:cNvPicPr>
            <a:picLocks noChangeAspect="1"/>
          </p:cNvPicPr>
          <p:nvPr/>
        </p:nvPicPr>
        <p:blipFill>
          <a:blip r:embed="rId6"/>
          <a:stretch>
            <a:fillRect/>
          </a:stretch>
        </p:blipFill>
        <p:spPr>
          <a:xfrm>
            <a:off x="8317714" y="3007611"/>
            <a:ext cx="509587" cy="519987"/>
          </a:xfrm>
          <a:prstGeom prst="rect">
            <a:avLst/>
          </a:prstGeom>
        </p:spPr>
      </p:pic>
    </p:spTree>
    <p:extLst>
      <p:ext uri="{BB962C8B-B14F-4D97-AF65-F5344CB8AC3E}">
        <p14:creationId xmlns:p14="http://schemas.microsoft.com/office/powerpoint/2010/main" val="403786563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0D82132-D0C8-1A44-AAA3-5ED43A202A05}"/>
              </a:ext>
            </a:extLst>
          </p:cNvPr>
          <p:cNvSpPr>
            <a:spLocks noGrp="1"/>
          </p:cNvSpPr>
          <p:nvPr>
            <p:ph type="body" idx="1"/>
          </p:nvPr>
        </p:nvSpPr>
        <p:spPr/>
        <p:txBody>
          <a:bodyPr/>
          <a:lstStyle/>
          <a:p>
            <a:pPr marL="0" indent="0">
              <a:buNone/>
            </a:pPr>
            <a:r>
              <a:rPr lang="ja-JP" altLang="en-US"/>
              <a:t>各</a:t>
            </a:r>
            <a:r>
              <a:rPr kumimoji="1" lang="ja-JP" altLang="en-US"/>
              <a:t>フレームにおけるオブジェクトの座標の変化量を計算することで移動方向を検出</a:t>
            </a:r>
          </a:p>
        </p:txBody>
      </p:sp>
      <p:sp>
        <p:nvSpPr>
          <p:cNvPr id="3" name="タイトル 2">
            <a:extLst>
              <a:ext uri="{FF2B5EF4-FFF2-40B4-BE49-F238E27FC236}">
                <a16:creationId xmlns:a16="http://schemas.microsoft.com/office/drawing/2014/main" id="{712B16BD-F43F-8940-979D-5FFFF01CFF1B}"/>
              </a:ext>
            </a:extLst>
          </p:cNvPr>
          <p:cNvSpPr>
            <a:spLocks noGrp="1"/>
          </p:cNvSpPr>
          <p:nvPr>
            <p:ph type="title"/>
          </p:nvPr>
        </p:nvSpPr>
        <p:spPr/>
        <p:txBody>
          <a:bodyPr>
            <a:normAutofit fontScale="90000"/>
          </a:bodyPr>
          <a:lstStyle/>
          <a:p>
            <a:r>
              <a:rPr lang="ja-JP" altLang="en-US"/>
              <a:t>提案手法</a:t>
            </a:r>
            <a:br>
              <a:rPr kumimoji="1" lang="en-US" altLang="ja-JP" dirty="0"/>
            </a:br>
            <a:r>
              <a:rPr kumimoji="1" lang="en-US" altLang="ja-JP" dirty="0"/>
              <a:t>- </a:t>
            </a:r>
            <a:r>
              <a:rPr kumimoji="1" lang="ja-JP" altLang="en-US"/>
              <a:t>２．オブジェクトの移動方向</a:t>
            </a:r>
            <a:br>
              <a:rPr kumimoji="1" lang="en-US" altLang="ja-JP" dirty="0"/>
            </a:br>
            <a:r>
              <a:rPr kumimoji="1" lang="ja-JP" altLang="en-US"/>
              <a:t>を検出</a:t>
            </a:r>
          </a:p>
        </p:txBody>
      </p:sp>
      <p:sp>
        <p:nvSpPr>
          <p:cNvPr id="4" name="スライド番号プレースホルダー 3">
            <a:extLst>
              <a:ext uri="{FF2B5EF4-FFF2-40B4-BE49-F238E27FC236}">
                <a16:creationId xmlns:a16="http://schemas.microsoft.com/office/drawing/2014/main" id="{B18064DA-9D9D-4342-87A8-C2390F0857EA}"/>
              </a:ext>
            </a:extLst>
          </p:cNvPr>
          <p:cNvSpPr>
            <a:spLocks noGrp="1"/>
          </p:cNvSpPr>
          <p:nvPr>
            <p:ph type="sldNum" sz="quarter" idx="2"/>
          </p:nvPr>
        </p:nvSpPr>
        <p:spPr/>
        <p:txBody>
          <a:bodyPr/>
          <a:lstStyle/>
          <a:p>
            <a:fld id="{86CB4B4D-7CA3-9044-876B-883B54F8677D}" type="slidenum">
              <a:rPr lang="en-US" altLang="ja-JP" smtClean="0"/>
              <a:pPr/>
              <a:t>11</a:t>
            </a:fld>
            <a:endParaRPr lang="en-US" altLang="ja-JP"/>
          </a:p>
        </p:txBody>
      </p:sp>
      <p:sp>
        <p:nvSpPr>
          <p:cNvPr id="37" name="テキスト ボックス 36">
            <a:extLst>
              <a:ext uri="{FF2B5EF4-FFF2-40B4-BE49-F238E27FC236}">
                <a16:creationId xmlns:a16="http://schemas.microsoft.com/office/drawing/2014/main" id="{BDD052A3-9026-6A46-B5A5-9562F39EA747}"/>
              </a:ext>
            </a:extLst>
          </p:cNvPr>
          <p:cNvSpPr txBox="1"/>
          <p:nvPr/>
        </p:nvSpPr>
        <p:spPr>
          <a:xfrm>
            <a:off x="10123137" y="4610060"/>
            <a:ext cx="153888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左へ移動</a:t>
            </a:r>
            <a:endParaRPr kumimoji="0" lang="ja-JP" altLang="en-US" sz="2800" b="0" i="0" u="none" strike="noStrike" cap="none" spc="0" normalizeH="0" baseline="0">
              <a:ln>
                <a:noFill/>
              </a:ln>
              <a:effectLst/>
              <a:uFillTx/>
              <a:latin typeface="MS PGothic" panose="020B0600070205080204" pitchFamily="34" charset="-128"/>
              <a:ea typeface="MS PGothic" panose="020B0600070205080204" pitchFamily="34" charset="-128"/>
              <a:cs typeface="+mn-cs"/>
              <a:sym typeface="Helvetica Light"/>
            </a:endParaRPr>
          </a:p>
        </p:txBody>
      </p:sp>
      <p:sp>
        <p:nvSpPr>
          <p:cNvPr id="38" name="テキスト ボックス 37">
            <a:extLst>
              <a:ext uri="{FF2B5EF4-FFF2-40B4-BE49-F238E27FC236}">
                <a16:creationId xmlns:a16="http://schemas.microsoft.com/office/drawing/2014/main" id="{0B003349-9449-D64E-B173-809D19A71D51}"/>
              </a:ext>
            </a:extLst>
          </p:cNvPr>
          <p:cNvSpPr txBox="1"/>
          <p:nvPr/>
        </p:nvSpPr>
        <p:spPr>
          <a:xfrm>
            <a:off x="10123136" y="7097844"/>
            <a:ext cx="153888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右へ移動</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nvGrpSpPr>
          <p:cNvPr id="39" name="グループ化 38">
            <a:extLst>
              <a:ext uri="{FF2B5EF4-FFF2-40B4-BE49-F238E27FC236}">
                <a16:creationId xmlns:a16="http://schemas.microsoft.com/office/drawing/2014/main" id="{C9536398-9A00-A343-B3F1-03763DB0FBFB}"/>
              </a:ext>
            </a:extLst>
          </p:cNvPr>
          <p:cNvGrpSpPr/>
          <p:nvPr/>
        </p:nvGrpSpPr>
        <p:grpSpPr>
          <a:xfrm>
            <a:off x="2936929" y="3749226"/>
            <a:ext cx="7130941" cy="5321250"/>
            <a:chOff x="3533578" y="3907090"/>
            <a:chExt cx="7130941" cy="5321250"/>
          </a:xfrm>
        </p:grpSpPr>
        <p:grpSp>
          <p:nvGrpSpPr>
            <p:cNvPr id="40" name="グループ化 39">
              <a:extLst>
                <a:ext uri="{FF2B5EF4-FFF2-40B4-BE49-F238E27FC236}">
                  <a16:creationId xmlns:a16="http://schemas.microsoft.com/office/drawing/2014/main" id="{480AF71C-EC9C-2841-9170-330B665CA23C}"/>
                </a:ext>
              </a:extLst>
            </p:cNvPr>
            <p:cNvGrpSpPr/>
            <p:nvPr/>
          </p:nvGrpSpPr>
          <p:grpSpPr>
            <a:xfrm>
              <a:off x="3533578" y="3907090"/>
              <a:ext cx="7130941" cy="4743662"/>
              <a:chOff x="3376442" y="4326814"/>
              <a:chExt cx="7130941" cy="4743662"/>
            </a:xfrm>
          </p:grpSpPr>
          <p:pic>
            <p:nvPicPr>
              <p:cNvPr id="43" name="図 42" descr="図形, 円&#10;&#10;自動的に生成された説明">
                <a:extLst>
                  <a:ext uri="{FF2B5EF4-FFF2-40B4-BE49-F238E27FC236}">
                    <a16:creationId xmlns:a16="http://schemas.microsoft.com/office/drawing/2014/main" id="{4C437A77-0D98-984A-AC55-E112FC3C699E}"/>
                  </a:ext>
                </a:extLst>
              </p:cNvPr>
              <p:cNvPicPr>
                <a:picLocks noChangeAspect="1"/>
              </p:cNvPicPr>
              <p:nvPr/>
            </p:nvPicPr>
            <p:blipFill>
              <a:blip r:embed="rId3"/>
              <a:stretch>
                <a:fillRect/>
              </a:stretch>
            </p:blipFill>
            <p:spPr>
              <a:xfrm>
                <a:off x="3376442" y="4326814"/>
                <a:ext cx="2990721" cy="2232100"/>
              </a:xfrm>
              <a:prstGeom prst="rect">
                <a:avLst/>
              </a:prstGeom>
              <a:ln w="28575">
                <a:solidFill>
                  <a:schemeClr val="tx1"/>
                </a:solidFill>
              </a:ln>
            </p:spPr>
          </p:pic>
          <p:pic>
            <p:nvPicPr>
              <p:cNvPr id="44" name="図 43" descr="図形, 円&#10;&#10;自動的に生成された説明">
                <a:extLst>
                  <a:ext uri="{FF2B5EF4-FFF2-40B4-BE49-F238E27FC236}">
                    <a16:creationId xmlns:a16="http://schemas.microsoft.com/office/drawing/2014/main" id="{8F20D371-1D0E-A543-A6EB-B30E2F989F2E}"/>
                  </a:ext>
                </a:extLst>
              </p:cNvPr>
              <p:cNvPicPr>
                <a:picLocks noChangeAspect="1"/>
              </p:cNvPicPr>
              <p:nvPr/>
            </p:nvPicPr>
            <p:blipFill>
              <a:blip r:embed="rId4"/>
              <a:stretch>
                <a:fillRect/>
              </a:stretch>
            </p:blipFill>
            <p:spPr>
              <a:xfrm>
                <a:off x="7516662" y="4326814"/>
                <a:ext cx="2990721" cy="2232100"/>
              </a:xfrm>
              <a:prstGeom prst="rect">
                <a:avLst/>
              </a:prstGeom>
              <a:ln w="28575">
                <a:solidFill>
                  <a:schemeClr val="tx1"/>
                </a:solidFill>
              </a:ln>
            </p:spPr>
          </p:pic>
          <p:pic>
            <p:nvPicPr>
              <p:cNvPr id="45" name="図 44" descr="図形, 円&#10;&#10;自動的に生成された説明">
                <a:extLst>
                  <a:ext uri="{FF2B5EF4-FFF2-40B4-BE49-F238E27FC236}">
                    <a16:creationId xmlns:a16="http://schemas.microsoft.com/office/drawing/2014/main" id="{B046868B-5083-6D48-BB56-261EE2BDF2BF}"/>
                  </a:ext>
                </a:extLst>
              </p:cNvPr>
              <p:cNvPicPr>
                <a:picLocks noChangeAspect="1"/>
              </p:cNvPicPr>
              <p:nvPr/>
            </p:nvPicPr>
            <p:blipFill>
              <a:blip r:embed="rId3"/>
              <a:stretch>
                <a:fillRect/>
              </a:stretch>
            </p:blipFill>
            <p:spPr>
              <a:xfrm>
                <a:off x="7516661" y="6798904"/>
                <a:ext cx="2990721" cy="2232100"/>
              </a:xfrm>
              <a:prstGeom prst="rect">
                <a:avLst/>
              </a:prstGeom>
              <a:ln w="28575">
                <a:solidFill>
                  <a:schemeClr val="tx1"/>
                </a:solidFill>
              </a:ln>
            </p:spPr>
          </p:pic>
          <p:pic>
            <p:nvPicPr>
              <p:cNvPr id="46" name="図 45" descr="図形, 円&#10;&#10;自動的に生成された説明">
                <a:extLst>
                  <a:ext uri="{FF2B5EF4-FFF2-40B4-BE49-F238E27FC236}">
                    <a16:creationId xmlns:a16="http://schemas.microsoft.com/office/drawing/2014/main" id="{8FEB539F-FB76-BB4B-94C8-A4415F2FDEAA}"/>
                  </a:ext>
                </a:extLst>
              </p:cNvPr>
              <p:cNvPicPr>
                <a:picLocks noChangeAspect="1"/>
              </p:cNvPicPr>
              <p:nvPr/>
            </p:nvPicPr>
            <p:blipFill>
              <a:blip r:embed="rId4"/>
              <a:stretch>
                <a:fillRect/>
              </a:stretch>
            </p:blipFill>
            <p:spPr>
              <a:xfrm>
                <a:off x="3376443" y="6813869"/>
                <a:ext cx="2990719" cy="2256607"/>
              </a:xfrm>
              <a:prstGeom prst="rect">
                <a:avLst/>
              </a:prstGeom>
              <a:ln w="28575">
                <a:solidFill>
                  <a:schemeClr val="tx1"/>
                </a:solidFill>
              </a:ln>
            </p:spPr>
          </p:pic>
          <p:sp>
            <p:nvSpPr>
              <p:cNvPr id="47" name="右矢印 46">
                <a:extLst>
                  <a:ext uri="{FF2B5EF4-FFF2-40B4-BE49-F238E27FC236}">
                    <a16:creationId xmlns:a16="http://schemas.microsoft.com/office/drawing/2014/main" id="{1CDE8103-0AF5-1E4A-A10E-DFE57020C633}"/>
                  </a:ext>
                </a:extLst>
              </p:cNvPr>
              <p:cNvSpPr/>
              <p:nvPr/>
            </p:nvSpPr>
            <p:spPr>
              <a:xfrm>
                <a:off x="6442358" y="4994957"/>
                <a:ext cx="1009171" cy="895814"/>
              </a:xfrm>
              <a:prstGeom prst="rightArrow">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48" name="右矢印 47">
                <a:extLst>
                  <a:ext uri="{FF2B5EF4-FFF2-40B4-BE49-F238E27FC236}">
                    <a16:creationId xmlns:a16="http://schemas.microsoft.com/office/drawing/2014/main" id="{31EB6E88-52E2-8F41-BF54-D652B3A70B93}"/>
                  </a:ext>
                </a:extLst>
              </p:cNvPr>
              <p:cNvSpPr/>
              <p:nvPr/>
            </p:nvSpPr>
            <p:spPr>
              <a:xfrm>
                <a:off x="6448714" y="7482012"/>
                <a:ext cx="1009171" cy="895814"/>
              </a:xfrm>
              <a:prstGeom prst="rightArrow">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sp>
          <p:nvSpPr>
            <p:cNvPr id="41" name="テキスト ボックス 40">
              <a:extLst>
                <a:ext uri="{FF2B5EF4-FFF2-40B4-BE49-F238E27FC236}">
                  <a16:creationId xmlns:a16="http://schemas.microsoft.com/office/drawing/2014/main" id="{70C1F3DD-D88B-724E-BE8C-0D420E5A9CBD}"/>
                </a:ext>
              </a:extLst>
            </p:cNvPr>
            <p:cNvSpPr txBox="1"/>
            <p:nvPr/>
          </p:nvSpPr>
          <p:spPr>
            <a:xfrm>
              <a:off x="3793824" y="8694861"/>
              <a:ext cx="24702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最初のフレーム</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42" name="テキスト ボックス 41">
              <a:extLst>
                <a:ext uri="{FF2B5EF4-FFF2-40B4-BE49-F238E27FC236}">
                  <a16:creationId xmlns:a16="http://schemas.microsoft.com/office/drawing/2014/main" id="{839AE68A-9A5C-A642-A5D1-C420756D88B5}"/>
                </a:ext>
              </a:extLst>
            </p:cNvPr>
            <p:cNvSpPr txBox="1"/>
            <p:nvPr/>
          </p:nvSpPr>
          <p:spPr>
            <a:xfrm>
              <a:off x="7934045" y="8694861"/>
              <a:ext cx="24702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最後のフレーム</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sp>
        <p:nvSpPr>
          <p:cNvPr id="49" name="テキスト ボックス 48">
            <a:extLst>
              <a:ext uri="{FF2B5EF4-FFF2-40B4-BE49-F238E27FC236}">
                <a16:creationId xmlns:a16="http://schemas.microsoft.com/office/drawing/2014/main" id="{68819FEE-D193-B345-8A70-5134455DEEEB}"/>
              </a:ext>
            </a:extLst>
          </p:cNvPr>
          <p:cNvSpPr txBox="1"/>
          <p:nvPr/>
        </p:nvSpPr>
        <p:spPr>
          <a:xfrm>
            <a:off x="1757450" y="4610060"/>
            <a:ext cx="104836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作品</a:t>
            </a:r>
            <a:r>
              <a:rPr kumimoji="0" lang="en-US" altLang="ja-JP" sz="28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A</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50" name="テキスト ボックス 49">
            <a:extLst>
              <a:ext uri="{FF2B5EF4-FFF2-40B4-BE49-F238E27FC236}">
                <a16:creationId xmlns:a16="http://schemas.microsoft.com/office/drawing/2014/main" id="{49E6E994-8B86-4148-91D5-15C34A7F097A}"/>
              </a:ext>
            </a:extLst>
          </p:cNvPr>
          <p:cNvSpPr txBox="1"/>
          <p:nvPr/>
        </p:nvSpPr>
        <p:spPr>
          <a:xfrm>
            <a:off x="1755847" y="7085591"/>
            <a:ext cx="1049967"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作品</a:t>
            </a:r>
            <a:r>
              <a:rPr kumimoji="0" lang="en-US" altLang="ja-JP" sz="28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B</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51" name="正方形/長方形 50">
            <a:extLst>
              <a:ext uri="{FF2B5EF4-FFF2-40B4-BE49-F238E27FC236}">
                <a16:creationId xmlns:a16="http://schemas.microsoft.com/office/drawing/2014/main" id="{3BE352D3-6F86-B347-BDAA-A748FA004B37}"/>
              </a:ext>
            </a:extLst>
          </p:cNvPr>
          <p:cNvSpPr/>
          <p:nvPr/>
        </p:nvSpPr>
        <p:spPr>
          <a:xfrm>
            <a:off x="4092314" y="3897443"/>
            <a:ext cx="1835335" cy="1978701"/>
          </a:xfrm>
          <a:prstGeom prst="rect">
            <a:avLst/>
          </a:prstGeom>
          <a:noFill/>
          <a:ln w="38100" cap="flat">
            <a:solidFill>
              <a:srgbClr val="2E1D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52" name="正方形/長方形 51">
            <a:extLst>
              <a:ext uri="{FF2B5EF4-FFF2-40B4-BE49-F238E27FC236}">
                <a16:creationId xmlns:a16="http://schemas.microsoft.com/office/drawing/2014/main" id="{9DB330E8-867D-684F-9429-28953B989FB9}"/>
              </a:ext>
            </a:extLst>
          </p:cNvPr>
          <p:cNvSpPr/>
          <p:nvPr/>
        </p:nvSpPr>
        <p:spPr>
          <a:xfrm>
            <a:off x="7062159" y="3897443"/>
            <a:ext cx="1841998" cy="1978701"/>
          </a:xfrm>
          <a:prstGeom prst="rect">
            <a:avLst/>
          </a:prstGeom>
          <a:noFill/>
          <a:ln w="38100" cap="flat">
            <a:solidFill>
              <a:srgbClr val="2E1D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53" name="正方形/長方形 52">
            <a:extLst>
              <a:ext uri="{FF2B5EF4-FFF2-40B4-BE49-F238E27FC236}">
                <a16:creationId xmlns:a16="http://schemas.microsoft.com/office/drawing/2014/main" id="{9DED24DA-B0FD-6F43-B72F-D0945824358E}"/>
              </a:ext>
            </a:extLst>
          </p:cNvPr>
          <p:cNvSpPr/>
          <p:nvPr/>
        </p:nvSpPr>
        <p:spPr>
          <a:xfrm>
            <a:off x="2936929" y="6377221"/>
            <a:ext cx="1851818" cy="1978701"/>
          </a:xfrm>
          <a:prstGeom prst="rect">
            <a:avLst/>
          </a:prstGeom>
          <a:noFill/>
          <a:ln w="38100" cap="flat">
            <a:solidFill>
              <a:srgbClr val="2E1D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54" name="正方形/長方形 53">
            <a:extLst>
              <a:ext uri="{FF2B5EF4-FFF2-40B4-BE49-F238E27FC236}">
                <a16:creationId xmlns:a16="http://schemas.microsoft.com/office/drawing/2014/main" id="{63A297C2-63B1-9441-9CFD-1F73671BEEF8}"/>
              </a:ext>
            </a:extLst>
          </p:cNvPr>
          <p:cNvSpPr/>
          <p:nvPr/>
        </p:nvSpPr>
        <p:spPr>
          <a:xfrm>
            <a:off x="8236373" y="6343226"/>
            <a:ext cx="1831496" cy="1978701"/>
          </a:xfrm>
          <a:prstGeom prst="rect">
            <a:avLst/>
          </a:prstGeom>
          <a:noFill/>
          <a:ln w="38100" cap="flat">
            <a:solidFill>
              <a:srgbClr val="2E1D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55" name="テキスト ボックス 54">
            <a:extLst>
              <a:ext uri="{FF2B5EF4-FFF2-40B4-BE49-F238E27FC236}">
                <a16:creationId xmlns:a16="http://schemas.microsoft.com/office/drawing/2014/main" id="{3DAB4117-6847-294F-8702-1FAEB279D425}"/>
              </a:ext>
            </a:extLst>
          </p:cNvPr>
          <p:cNvSpPr txBox="1"/>
          <p:nvPr/>
        </p:nvSpPr>
        <p:spPr>
          <a:xfrm>
            <a:off x="2843071" y="5478348"/>
            <a:ext cx="134171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a:t>
            </a:r>
            <a:r>
              <a:rPr kumimoji="0" lang="en-US" altLang="ja-JP" sz="2400" b="1" i="0"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350</a:t>
            </a:r>
            <a:r>
              <a:rPr kumimoji="0" lang="en-US" altLang="ja-JP" sz="20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 190</a:t>
            </a:r>
            <a:r>
              <a:rPr kumimoji="0" lang="ja-JP" altLang="en-US" sz="20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a:t>
            </a:r>
          </a:p>
        </p:txBody>
      </p:sp>
      <p:sp>
        <p:nvSpPr>
          <p:cNvPr id="56" name="テキスト ボックス 55">
            <a:extLst>
              <a:ext uri="{FF2B5EF4-FFF2-40B4-BE49-F238E27FC236}">
                <a16:creationId xmlns:a16="http://schemas.microsoft.com/office/drawing/2014/main" id="{FA496DE4-C06E-9F45-B1AE-7A46DE4B2350}"/>
              </a:ext>
            </a:extLst>
          </p:cNvPr>
          <p:cNvSpPr txBox="1"/>
          <p:nvPr/>
        </p:nvSpPr>
        <p:spPr>
          <a:xfrm>
            <a:off x="8827683" y="5478348"/>
            <a:ext cx="134171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a:t>
            </a:r>
            <a:r>
              <a:rPr lang="en-US" altLang="ja-JP" sz="2400" b="1" dirty="0">
                <a:latin typeface="MS PGothic" panose="020B0600070205080204" pitchFamily="34" charset="-128"/>
                <a:ea typeface="MS PGothic" panose="020B0600070205080204" pitchFamily="34" charset="-128"/>
              </a:rPr>
              <a:t>160</a:t>
            </a:r>
            <a:r>
              <a:rPr kumimoji="0" lang="en-US" altLang="ja-JP" sz="20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 190</a:t>
            </a:r>
            <a:r>
              <a:rPr kumimoji="0" lang="ja-JP" altLang="en-US" sz="20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a:t>
            </a:r>
          </a:p>
        </p:txBody>
      </p:sp>
      <p:sp>
        <p:nvSpPr>
          <p:cNvPr id="57" name="テキスト ボックス 56">
            <a:extLst>
              <a:ext uri="{FF2B5EF4-FFF2-40B4-BE49-F238E27FC236}">
                <a16:creationId xmlns:a16="http://schemas.microsoft.com/office/drawing/2014/main" id="{B18A15F3-AD97-BF4A-BFEE-1B4A20AE5C9E}"/>
              </a:ext>
            </a:extLst>
          </p:cNvPr>
          <p:cNvSpPr txBox="1"/>
          <p:nvPr/>
        </p:nvSpPr>
        <p:spPr>
          <a:xfrm>
            <a:off x="4697751" y="7943948"/>
            <a:ext cx="134171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a:t>
            </a:r>
            <a:r>
              <a:rPr lang="en-US" altLang="ja-JP" sz="2400" b="1" dirty="0">
                <a:latin typeface="MS PGothic" panose="020B0600070205080204" pitchFamily="34" charset="-128"/>
                <a:ea typeface="MS PGothic" panose="020B0600070205080204" pitchFamily="34" charset="-128"/>
              </a:rPr>
              <a:t>160</a:t>
            </a:r>
            <a:r>
              <a:rPr kumimoji="0" lang="en-US" altLang="ja-JP" sz="20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 190</a:t>
            </a:r>
            <a:r>
              <a:rPr kumimoji="0" lang="ja-JP" altLang="en-US" sz="20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a:t>
            </a:r>
          </a:p>
        </p:txBody>
      </p:sp>
      <p:sp>
        <p:nvSpPr>
          <p:cNvPr id="58" name="テキスト ボックス 57">
            <a:extLst>
              <a:ext uri="{FF2B5EF4-FFF2-40B4-BE49-F238E27FC236}">
                <a16:creationId xmlns:a16="http://schemas.microsoft.com/office/drawing/2014/main" id="{C3BC24FE-3C4F-1E48-9D56-F3DA8CB97029}"/>
              </a:ext>
            </a:extLst>
          </p:cNvPr>
          <p:cNvSpPr txBox="1"/>
          <p:nvPr/>
        </p:nvSpPr>
        <p:spPr>
          <a:xfrm>
            <a:off x="6994732" y="7946482"/>
            <a:ext cx="134171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a:t>
            </a:r>
            <a:r>
              <a:rPr kumimoji="0" lang="en-US" altLang="ja-JP" sz="2400" b="1" i="0"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350</a:t>
            </a:r>
            <a:r>
              <a:rPr kumimoji="0" lang="en-US" altLang="ja-JP" sz="20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 190</a:t>
            </a:r>
            <a:r>
              <a:rPr kumimoji="0" lang="ja-JP" altLang="en-US" sz="20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a:t>
            </a:r>
          </a:p>
        </p:txBody>
      </p:sp>
      <p:cxnSp>
        <p:nvCxnSpPr>
          <p:cNvPr id="8" name="直線コネクタ 7">
            <a:extLst>
              <a:ext uri="{FF2B5EF4-FFF2-40B4-BE49-F238E27FC236}">
                <a16:creationId xmlns:a16="http://schemas.microsoft.com/office/drawing/2014/main" id="{AE67F7DB-95B0-9D4D-B1FE-6F225152CC2F}"/>
              </a:ext>
            </a:extLst>
          </p:cNvPr>
          <p:cNvCxnSpPr/>
          <p:nvPr/>
        </p:nvCxnSpPr>
        <p:spPr>
          <a:xfrm>
            <a:off x="10137424" y="5143539"/>
            <a:ext cx="1538883" cy="0"/>
          </a:xfrm>
          <a:prstGeom prst="line">
            <a:avLst/>
          </a:prstGeom>
          <a:noFill/>
          <a:ln w="381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59" name="直線コネクタ 58">
            <a:extLst>
              <a:ext uri="{FF2B5EF4-FFF2-40B4-BE49-F238E27FC236}">
                <a16:creationId xmlns:a16="http://schemas.microsoft.com/office/drawing/2014/main" id="{9E78CF47-EC17-9546-83F2-7A5485630F34}"/>
              </a:ext>
            </a:extLst>
          </p:cNvPr>
          <p:cNvCxnSpPr/>
          <p:nvPr/>
        </p:nvCxnSpPr>
        <p:spPr>
          <a:xfrm>
            <a:off x="10137424" y="7619070"/>
            <a:ext cx="1538883" cy="0"/>
          </a:xfrm>
          <a:prstGeom prst="line">
            <a:avLst/>
          </a:prstGeom>
          <a:noFill/>
          <a:ln w="381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grpSp>
        <p:nvGrpSpPr>
          <p:cNvPr id="30" name="グループ化 29">
            <a:extLst>
              <a:ext uri="{FF2B5EF4-FFF2-40B4-BE49-F238E27FC236}">
                <a16:creationId xmlns:a16="http://schemas.microsoft.com/office/drawing/2014/main" id="{C9620F12-194D-D644-B50D-245F3E54D1B7}"/>
              </a:ext>
            </a:extLst>
          </p:cNvPr>
          <p:cNvGrpSpPr/>
          <p:nvPr/>
        </p:nvGrpSpPr>
        <p:grpSpPr>
          <a:xfrm>
            <a:off x="7933381" y="-6096"/>
            <a:ext cx="5071419" cy="1896023"/>
            <a:chOff x="7933381" y="-6096"/>
            <a:chExt cx="5071419" cy="1896023"/>
          </a:xfrm>
        </p:grpSpPr>
        <p:sp>
          <p:nvSpPr>
            <p:cNvPr id="31" name="正方形/長方形 30">
              <a:extLst>
                <a:ext uri="{FF2B5EF4-FFF2-40B4-BE49-F238E27FC236}">
                  <a16:creationId xmlns:a16="http://schemas.microsoft.com/office/drawing/2014/main" id="{10457E1A-5862-7348-B3AC-0478DA2DA082}"/>
                </a:ext>
              </a:extLst>
            </p:cNvPr>
            <p:cNvSpPr/>
            <p:nvPr/>
          </p:nvSpPr>
          <p:spPr>
            <a:xfrm>
              <a:off x="7945573" y="-6096"/>
              <a:ext cx="5059227" cy="1896023"/>
            </a:xfrm>
            <a:prstGeom prst="rect">
              <a:avLst/>
            </a:prstGeom>
            <a:solidFill>
              <a:schemeClr val="bg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pic>
          <p:nvPicPr>
            <p:cNvPr id="32" name="図 31">
              <a:extLst>
                <a:ext uri="{FF2B5EF4-FFF2-40B4-BE49-F238E27FC236}">
                  <a16:creationId xmlns:a16="http://schemas.microsoft.com/office/drawing/2014/main" id="{9BF06DDC-7B85-C949-9194-58C36AF09C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3381" y="0"/>
              <a:ext cx="5059227" cy="1838097"/>
            </a:xfrm>
            <a:prstGeom prst="rect">
              <a:avLst/>
            </a:prstGeom>
          </p:spPr>
        </p:pic>
      </p:grpSp>
      <p:cxnSp>
        <p:nvCxnSpPr>
          <p:cNvPr id="33" name="直線コネクタ 32">
            <a:extLst>
              <a:ext uri="{FF2B5EF4-FFF2-40B4-BE49-F238E27FC236}">
                <a16:creationId xmlns:a16="http://schemas.microsoft.com/office/drawing/2014/main" id="{38EF77F4-9613-7149-880F-DF151F1B27CC}"/>
              </a:ext>
            </a:extLst>
          </p:cNvPr>
          <p:cNvCxnSpPr>
            <a:cxnSpLocks/>
          </p:cNvCxnSpPr>
          <p:nvPr/>
        </p:nvCxnSpPr>
        <p:spPr>
          <a:xfrm>
            <a:off x="3007696" y="5888883"/>
            <a:ext cx="483649" cy="0"/>
          </a:xfrm>
          <a:prstGeom prst="line">
            <a:avLst/>
          </a:prstGeom>
          <a:noFill/>
          <a:ln w="381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60" name="直線コネクタ 59">
            <a:extLst>
              <a:ext uri="{FF2B5EF4-FFF2-40B4-BE49-F238E27FC236}">
                <a16:creationId xmlns:a16="http://schemas.microsoft.com/office/drawing/2014/main" id="{5893498D-449C-BF4E-9854-442E344984B5}"/>
              </a:ext>
            </a:extLst>
          </p:cNvPr>
          <p:cNvCxnSpPr>
            <a:cxnSpLocks/>
          </p:cNvCxnSpPr>
          <p:nvPr/>
        </p:nvCxnSpPr>
        <p:spPr>
          <a:xfrm>
            <a:off x="4875541" y="8355922"/>
            <a:ext cx="483649" cy="0"/>
          </a:xfrm>
          <a:prstGeom prst="line">
            <a:avLst/>
          </a:prstGeom>
          <a:noFill/>
          <a:ln w="381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61" name="直線コネクタ 60">
            <a:extLst>
              <a:ext uri="{FF2B5EF4-FFF2-40B4-BE49-F238E27FC236}">
                <a16:creationId xmlns:a16="http://schemas.microsoft.com/office/drawing/2014/main" id="{A8649B47-87CF-5F4C-AB3B-F2E84FFCDA04}"/>
              </a:ext>
            </a:extLst>
          </p:cNvPr>
          <p:cNvCxnSpPr>
            <a:cxnSpLocks/>
          </p:cNvCxnSpPr>
          <p:nvPr/>
        </p:nvCxnSpPr>
        <p:spPr>
          <a:xfrm>
            <a:off x="8994261" y="5888883"/>
            <a:ext cx="483649" cy="0"/>
          </a:xfrm>
          <a:prstGeom prst="line">
            <a:avLst/>
          </a:prstGeom>
          <a:noFill/>
          <a:ln w="381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62" name="直線コネクタ 61">
            <a:extLst>
              <a:ext uri="{FF2B5EF4-FFF2-40B4-BE49-F238E27FC236}">
                <a16:creationId xmlns:a16="http://schemas.microsoft.com/office/drawing/2014/main" id="{99744DEE-E5ED-AC49-8933-9679FD3338B4}"/>
              </a:ext>
            </a:extLst>
          </p:cNvPr>
          <p:cNvCxnSpPr>
            <a:cxnSpLocks/>
          </p:cNvCxnSpPr>
          <p:nvPr/>
        </p:nvCxnSpPr>
        <p:spPr>
          <a:xfrm>
            <a:off x="7159022" y="8355922"/>
            <a:ext cx="483649" cy="0"/>
          </a:xfrm>
          <a:prstGeom prst="line">
            <a:avLst/>
          </a:prstGeom>
          <a:noFill/>
          <a:ln w="381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6974357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DD4091C-CA30-5A4E-9630-6B187AD5AA9A}"/>
              </a:ext>
            </a:extLst>
          </p:cNvPr>
          <p:cNvSpPr>
            <a:spLocks noGrp="1"/>
          </p:cNvSpPr>
          <p:nvPr>
            <p:ph type="body" idx="1"/>
          </p:nvPr>
        </p:nvSpPr>
        <p:spPr/>
        <p:txBody>
          <a:bodyPr/>
          <a:lstStyle/>
          <a:p>
            <a:pPr marL="0" indent="0">
              <a:buNone/>
            </a:pPr>
            <a:r>
              <a:rPr lang="ja-JP" altLang="en-US"/>
              <a:t>イメージする動作の最初と最後のフレームの画像を入力とし、２．と同様に移動方向を決定</a:t>
            </a:r>
            <a:endParaRPr lang="en-US" altLang="ja-JP" dirty="0"/>
          </a:p>
          <a:p>
            <a:endParaRPr kumimoji="1" lang="ja-JP" altLang="en-US"/>
          </a:p>
        </p:txBody>
      </p:sp>
      <p:sp>
        <p:nvSpPr>
          <p:cNvPr id="3" name="タイトル 2">
            <a:extLst>
              <a:ext uri="{FF2B5EF4-FFF2-40B4-BE49-F238E27FC236}">
                <a16:creationId xmlns:a16="http://schemas.microsoft.com/office/drawing/2014/main" id="{F395F61D-F61A-EC43-B217-2232924C8BAC}"/>
              </a:ext>
            </a:extLst>
          </p:cNvPr>
          <p:cNvSpPr>
            <a:spLocks noGrp="1"/>
          </p:cNvSpPr>
          <p:nvPr>
            <p:ph type="title"/>
          </p:nvPr>
        </p:nvSpPr>
        <p:spPr/>
        <p:txBody>
          <a:bodyPr>
            <a:normAutofit fontScale="90000"/>
          </a:bodyPr>
          <a:lstStyle/>
          <a:p>
            <a:r>
              <a:rPr lang="ja-JP" altLang="en-US"/>
              <a:t>提案手法</a:t>
            </a:r>
            <a:br>
              <a:rPr kumimoji="1" lang="en-US" altLang="ja-JP" dirty="0"/>
            </a:br>
            <a:r>
              <a:rPr kumimoji="1" lang="en-US" altLang="ja-JP" dirty="0"/>
              <a:t>- </a:t>
            </a:r>
            <a:r>
              <a:rPr kumimoji="1" lang="ja-JP" altLang="en-US"/>
              <a:t>３．入力オブジェクト操作の移動</a:t>
            </a:r>
            <a:br>
              <a:rPr kumimoji="1" lang="en-US" altLang="ja-JP" dirty="0"/>
            </a:br>
            <a:r>
              <a:rPr kumimoji="1" lang="ja-JP" altLang="en-US"/>
              <a:t>方向を検出</a:t>
            </a:r>
          </a:p>
        </p:txBody>
      </p:sp>
      <p:sp>
        <p:nvSpPr>
          <p:cNvPr id="4" name="スライド番号プレースホルダー 3">
            <a:extLst>
              <a:ext uri="{FF2B5EF4-FFF2-40B4-BE49-F238E27FC236}">
                <a16:creationId xmlns:a16="http://schemas.microsoft.com/office/drawing/2014/main" id="{A708E6E4-EEEA-2A4E-A591-5C6D0F22651F}"/>
              </a:ext>
            </a:extLst>
          </p:cNvPr>
          <p:cNvSpPr>
            <a:spLocks noGrp="1"/>
          </p:cNvSpPr>
          <p:nvPr>
            <p:ph type="sldNum" sz="quarter" idx="2"/>
          </p:nvPr>
        </p:nvSpPr>
        <p:spPr/>
        <p:txBody>
          <a:bodyPr/>
          <a:lstStyle/>
          <a:p>
            <a:fld id="{86CB4B4D-7CA3-9044-876B-883B54F8677D}" type="slidenum">
              <a:rPr lang="en-US" altLang="ja-JP" smtClean="0"/>
              <a:pPr/>
              <a:t>12</a:t>
            </a:fld>
            <a:endParaRPr lang="en-US" altLang="ja-JP"/>
          </a:p>
        </p:txBody>
      </p:sp>
      <p:grpSp>
        <p:nvGrpSpPr>
          <p:cNvPr id="14" name="グループ化 13">
            <a:extLst>
              <a:ext uri="{FF2B5EF4-FFF2-40B4-BE49-F238E27FC236}">
                <a16:creationId xmlns:a16="http://schemas.microsoft.com/office/drawing/2014/main" id="{A7774877-FA27-9649-87E8-B54DAE48CD3D}"/>
              </a:ext>
            </a:extLst>
          </p:cNvPr>
          <p:cNvGrpSpPr/>
          <p:nvPr/>
        </p:nvGrpSpPr>
        <p:grpSpPr>
          <a:xfrm>
            <a:off x="7933381" y="-6096"/>
            <a:ext cx="5071419" cy="1896023"/>
            <a:chOff x="7933381" y="-6096"/>
            <a:chExt cx="5071419" cy="1896023"/>
          </a:xfrm>
        </p:grpSpPr>
        <p:sp>
          <p:nvSpPr>
            <p:cNvPr id="15" name="正方形/長方形 14">
              <a:extLst>
                <a:ext uri="{FF2B5EF4-FFF2-40B4-BE49-F238E27FC236}">
                  <a16:creationId xmlns:a16="http://schemas.microsoft.com/office/drawing/2014/main" id="{83E7C3B6-E06A-B640-8F40-4E625BE83914}"/>
                </a:ext>
              </a:extLst>
            </p:cNvPr>
            <p:cNvSpPr/>
            <p:nvPr/>
          </p:nvSpPr>
          <p:spPr>
            <a:xfrm>
              <a:off x="7945573" y="-6096"/>
              <a:ext cx="5059227" cy="1896023"/>
            </a:xfrm>
            <a:prstGeom prst="rect">
              <a:avLst/>
            </a:prstGeom>
            <a:solidFill>
              <a:schemeClr val="bg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pic>
          <p:nvPicPr>
            <p:cNvPr id="17" name="図 16">
              <a:extLst>
                <a:ext uri="{FF2B5EF4-FFF2-40B4-BE49-F238E27FC236}">
                  <a16:creationId xmlns:a16="http://schemas.microsoft.com/office/drawing/2014/main" id="{545A39C2-490E-7741-88EF-F35435882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3381" y="0"/>
              <a:ext cx="5059227" cy="1838097"/>
            </a:xfrm>
            <a:prstGeom prst="rect">
              <a:avLst/>
            </a:prstGeom>
          </p:spPr>
        </p:pic>
      </p:grpSp>
      <p:grpSp>
        <p:nvGrpSpPr>
          <p:cNvPr id="8" name="グループ化 7">
            <a:extLst>
              <a:ext uri="{FF2B5EF4-FFF2-40B4-BE49-F238E27FC236}">
                <a16:creationId xmlns:a16="http://schemas.microsoft.com/office/drawing/2014/main" id="{79254DF1-3423-604B-894A-810ECBD46150}"/>
              </a:ext>
            </a:extLst>
          </p:cNvPr>
          <p:cNvGrpSpPr/>
          <p:nvPr/>
        </p:nvGrpSpPr>
        <p:grpSpPr>
          <a:xfrm>
            <a:off x="709865" y="4211149"/>
            <a:ext cx="11351619" cy="4115385"/>
            <a:chOff x="976961" y="4521465"/>
            <a:chExt cx="11351619" cy="4115385"/>
          </a:xfrm>
        </p:grpSpPr>
        <p:grpSp>
          <p:nvGrpSpPr>
            <p:cNvPr id="23" name="グループ化 22">
              <a:extLst>
                <a:ext uri="{FF2B5EF4-FFF2-40B4-BE49-F238E27FC236}">
                  <a16:creationId xmlns:a16="http://schemas.microsoft.com/office/drawing/2014/main" id="{ABED528A-6B26-924D-B2B9-2025AFD373F1}"/>
                </a:ext>
              </a:extLst>
            </p:cNvPr>
            <p:cNvGrpSpPr/>
            <p:nvPr/>
          </p:nvGrpSpPr>
          <p:grpSpPr>
            <a:xfrm>
              <a:off x="2747561" y="4521465"/>
              <a:ext cx="9581019" cy="4115385"/>
              <a:chOff x="2910400" y="4533991"/>
              <a:chExt cx="9581019" cy="4115385"/>
            </a:xfrm>
          </p:grpSpPr>
          <p:sp>
            <p:nvSpPr>
              <p:cNvPr id="16" name="テキスト ボックス 15">
                <a:extLst>
                  <a:ext uri="{FF2B5EF4-FFF2-40B4-BE49-F238E27FC236}">
                    <a16:creationId xmlns:a16="http://schemas.microsoft.com/office/drawing/2014/main" id="{3155F5F1-22FC-7B4E-9F32-26A757E47320}"/>
                  </a:ext>
                </a:extLst>
              </p:cNvPr>
              <p:cNvSpPr txBox="1"/>
              <p:nvPr/>
            </p:nvSpPr>
            <p:spPr>
              <a:xfrm>
                <a:off x="2910400" y="8115897"/>
                <a:ext cx="804387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ja-JP" altLang="en-US" sz="2800">
                    <a:latin typeface="MS PGothic" panose="020B0600070205080204" pitchFamily="34" charset="-128"/>
                    <a:ea typeface="MS PGothic" panose="020B0600070205080204" pitchFamily="34" charset="-128"/>
                  </a:rPr>
                  <a:t>オブジェクトが右に動く作品を検索する場合の入力例</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nvGrpSpPr>
              <p:cNvPr id="22" name="グループ化 21">
                <a:extLst>
                  <a:ext uri="{FF2B5EF4-FFF2-40B4-BE49-F238E27FC236}">
                    <a16:creationId xmlns:a16="http://schemas.microsoft.com/office/drawing/2014/main" id="{B9468109-CDC8-0D42-925B-FB788C1AA7F5}"/>
                  </a:ext>
                </a:extLst>
              </p:cNvPr>
              <p:cNvGrpSpPr/>
              <p:nvPr/>
            </p:nvGrpSpPr>
            <p:grpSpPr>
              <a:xfrm>
                <a:off x="3947768" y="4533991"/>
                <a:ext cx="8543651" cy="2579941"/>
                <a:chOff x="3604984" y="4931679"/>
                <a:chExt cx="8543651" cy="2579941"/>
              </a:xfrm>
            </p:grpSpPr>
            <p:pic>
              <p:nvPicPr>
                <p:cNvPr id="18" name="図 17" descr="図形&#10;&#10;低い精度で自動的に生成された説明">
                  <a:extLst>
                    <a:ext uri="{FF2B5EF4-FFF2-40B4-BE49-F238E27FC236}">
                      <a16:creationId xmlns:a16="http://schemas.microsoft.com/office/drawing/2014/main" id="{4C273DFF-581C-E946-8AE0-64FD090E50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6319" y="4931679"/>
                  <a:ext cx="3442316" cy="2579941"/>
                </a:xfrm>
                <a:prstGeom prst="rect">
                  <a:avLst/>
                </a:prstGeom>
                <a:ln w="28575">
                  <a:solidFill>
                    <a:schemeClr val="tx1"/>
                  </a:solidFill>
                </a:ln>
              </p:spPr>
            </p:pic>
            <p:pic>
              <p:nvPicPr>
                <p:cNvPr id="20" name="図 19" descr="図形&#10;&#10;自動的に生成された説明">
                  <a:extLst>
                    <a:ext uri="{FF2B5EF4-FFF2-40B4-BE49-F238E27FC236}">
                      <a16:creationId xmlns:a16="http://schemas.microsoft.com/office/drawing/2014/main" id="{DD010DD0-C331-5649-AE6E-33495F88CA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4984" y="4931680"/>
                  <a:ext cx="3442316" cy="2579940"/>
                </a:xfrm>
                <a:prstGeom prst="rect">
                  <a:avLst/>
                </a:prstGeom>
                <a:ln w="28575">
                  <a:solidFill>
                    <a:schemeClr val="tx1"/>
                  </a:solidFill>
                </a:ln>
              </p:spPr>
            </p:pic>
            <p:sp>
              <p:nvSpPr>
                <p:cNvPr id="21" name="右矢印 20">
                  <a:extLst>
                    <a:ext uri="{FF2B5EF4-FFF2-40B4-BE49-F238E27FC236}">
                      <a16:creationId xmlns:a16="http://schemas.microsoft.com/office/drawing/2014/main" id="{53537959-5614-DD41-8117-1D6B01E57695}"/>
                    </a:ext>
                  </a:extLst>
                </p:cNvPr>
                <p:cNvSpPr/>
                <p:nvPr/>
              </p:nvSpPr>
              <p:spPr>
                <a:xfrm>
                  <a:off x="7372224" y="5773742"/>
                  <a:ext cx="1009171" cy="895814"/>
                </a:xfrm>
                <a:prstGeom prst="rightArrow">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grpSp>
        <p:grpSp>
          <p:nvGrpSpPr>
            <p:cNvPr id="7" name="グループ化 6">
              <a:extLst>
                <a:ext uri="{FF2B5EF4-FFF2-40B4-BE49-F238E27FC236}">
                  <a16:creationId xmlns:a16="http://schemas.microsoft.com/office/drawing/2014/main" id="{B5ECBE33-44AE-204F-BD33-E1634C2A0734}"/>
                </a:ext>
              </a:extLst>
            </p:cNvPr>
            <p:cNvGrpSpPr/>
            <p:nvPr/>
          </p:nvGrpSpPr>
          <p:grpSpPr>
            <a:xfrm>
              <a:off x="976961" y="5569411"/>
              <a:ext cx="2483044" cy="1816856"/>
              <a:chOff x="976961" y="5569411"/>
              <a:chExt cx="2483044" cy="1816856"/>
            </a:xfrm>
          </p:grpSpPr>
          <p:pic>
            <p:nvPicPr>
              <p:cNvPr id="6" name="グラフィックス 5" descr="ユーザー 単色塗りつぶし">
                <a:extLst>
                  <a:ext uri="{FF2B5EF4-FFF2-40B4-BE49-F238E27FC236}">
                    <a16:creationId xmlns:a16="http://schemas.microsoft.com/office/drawing/2014/main" id="{DD22E6FF-D9CA-454E-999D-ADF03F833BF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6961" y="5778179"/>
                <a:ext cx="1608088" cy="1608088"/>
              </a:xfrm>
              <a:prstGeom prst="rect">
                <a:avLst/>
              </a:prstGeom>
            </p:spPr>
          </p:pic>
          <p:pic>
            <p:nvPicPr>
              <p:cNvPr id="24" name="グラフィックス 23" descr="絵筆 単色塗りつぶし">
                <a:extLst>
                  <a:ext uri="{FF2B5EF4-FFF2-40B4-BE49-F238E27FC236}">
                    <a16:creationId xmlns:a16="http://schemas.microsoft.com/office/drawing/2014/main" id="{1BA9869D-11FE-BA44-9FD8-44E9B41B84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2313381" y="5569411"/>
                <a:ext cx="1146624" cy="1166000"/>
              </a:xfrm>
              <a:prstGeom prst="rect">
                <a:avLst/>
              </a:prstGeom>
            </p:spPr>
          </p:pic>
        </p:grpSp>
      </p:grpSp>
      <p:sp>
        <p:nvSpPr>
          <p:cNvPr id="26" name="テキスト ボックス 25">
            <a:extLst>
              <a:ext uri="{FF2B5EF4-FFF2-40B4-BE49-F238E27FC236}">
                <a16:creationId xmlns:a16="http://schemas.microsoft.com/office/drawing/2014/main" id="{C7B3F5C1-D2A7-EB4F-A92B-2BB783516F1E}"/>
              </a:ext>
            </a:extLst>
          </p:cNvPr>
          <p:cNvSpPr txBox="1"/>
          <p:nvPr/>
        </p:nvSpPr>
        <p:spPr>
          <a:xfrm>
            <a:off x="4003877" y="6771542"/>
            <a:ext cx="24702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最初のフレーム</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27" name="テキスト ボックス 26">
            <a:extLst>
              <a:ext uri="{FF2B5EF4-FFF2-40B4-BE49-F238E27FC236}">
                <a16:creationId xmlns:a16="http://schemas.microsoft.com/office/drawing/2014/main" id="{1F78232D-1607-B94A-8C7F-1EFF5EDD08ED}"/>
              </a:ext>
            </a:extLst>
          </p:cNvPr>
          <p:cNvSpPr txBox="1"/>
          <p:nvPr/>
        </p:nvSpPr>
        <p:spPr>
          <a:xfrm>
            <a:off x="9105215" y="6789354"/>
            <a:ext cx="24702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最後のフレーム</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Tree>
    <p:extLst>
      <p:ext uri="{BB962C8B-B14F-4D97-AF65-F5344CB8AC3E}">
        <p14:creationId xmlns:p14="http://schemas.microsoft.com/office/powerpoint/2010/main" val="62191253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角丸四角形 33">
            <a:extLst>
              <a:ext uri="{FF2B5EF4-FFF2-40B4-BE49-F238E27FC236}">
                <a16:creationId xmlns:a16="http://schemas.microsoft.com/office/drawing/2014/main" id="{854879A0-30C3-474E-8D4F-4B65ED395B56}"/>
              </a:ext>
            </a:extLst>
          </p:cNvPr>
          <p:cNvSpPr/>
          <p:nvPr/>
        </p:nvSpPr>
        <p:spPr>
          <a:xfrm>
            <a:off x="6729930" y="2120162"/>
            <a:ext cx="5792268" cy="5792197"/>
          </a:xfrm>
          <a:prstGeom prst="roundRect">
            <a:avLst/>
          </a:prstGeom>
          <a:solidFill>
            <a:schemeClr val="bg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 name="角丸四角形 1">
            <a:extLst>
              <a:ext uri="{FF2B5EF4-FFF2-40B4-BE49-F238E27FC236}">
                <a16:creationId xmlns:a16="http://schemas.microsoft.com/office/drawing/2014/main" id="{0418BACD-0EB3-3F41-8B28-D6FD15FDA71D}"/>
              </a:ext>
            </a:extLst>
          </p:cNvPr>
          <p:cNvSpPr/>
          <p:nvPr/>
        </p:nvSpPr>
        <p:spPr>
          <a:xfrm>
            <a:off x="475233" y="2145953"/>
            <a:ext cx="5792269" cy="5766406"/>
          </a:xfrm>
          <a:prstGeom prst="roundRect">
            <a:avLst/>
          </a:prstGeom>
          <a:solidFill>
            <a:schemeClr val="bg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3" name="タイトル 2">
            <a:extLst>
              <a:ext uri="{FF2B5EF4-FFF2-40B4-BE49-F238E27FC236}">
                <a16:creationId xmlns:a16="http://schemas.microsoft.com/office/drawing/2014/main" id="{C3EAE4A6-6C42-7A41-BEE9-AF9DFF1C9255}"/>
              </a:ext>
            </a:extLst>
          </p:cNvPr>
          <p:cNvSpPr>
            <a:spLocks noGrp="1"/>
          </p:cNvSpPr>
          <p:nvPr>
            <p:ph type="title"/>
          </p:nvPr>
        </p:nvSpPr>
        <p:spPr/>
        <p:txBody>
          <a:bodyPr>
            <a:normAutofit fontScale="90000"/>
          </a:bodyPr>
          <a:lstStyle/>
          <a:p>
            <a:r>
              <a:rPr lang="ja-JP" altLang="en-US"/>
              <a:t>提案手法</a:t>
            </a:r>
            <a:br>
              <a:rPr kumimoji="1" lang="en-US" altLang="ja-JP" dirty="0"/>
            </a:br>
            <a:r>
              <a:rPr kumimoji="1" lang="en-US" altLang="ja-JP" dirty="0"/>
              <a:t>- </a:t>
            </a:r>
            <a:r>
              <a:rPr kumimoji="1" lang="ja-JP" altLang="en-US"/>
              <a:t>４．移動方向が一致する作品</a:t>
            </a:r>
            <a:br>
              <a:rPr kumimoji="1" lang="en-US" altLang="ja-JP" dirty="0"/>
            </a:br>
            <a:r>
              <a:rPr kumimoji="1" lang="ja-JP" altLang="en-US"/>
              <a:t>を提示</a:t>
            </a:r>
          </a:p>
        </p:txBody>
      </p:sp>
      <p:sp>
        <p:nvSpPr>
          <p:cNvPr id="4" name="スライド番号プレースホルダー 3">
            <a:extLst>
              <a:ext uri="{FF2B5EF4-FFF2-40B4-BE49-F238E27FC236}">
                <a16:creationId xmlns:a16="http://schemas.microsoft.com/office/drawing/2014/main" id="{E12509DD-EB0E-C847-972B-B0FE73781F13}"/>
              </a:ext>
            </a:extLst>
          </p:cNvPr>
          <p:cNvSpPr>
            <a:spLocks noGrp="1"/>
          </p:cNvSpPr>
          <p:nvPr>
            <p:ph type="sldNum" sz="quarter" idx="2"/>
          </p:nvPr>
        </p:nvSpPr>
        <p:spPr/>
        <p:txBody>
          <a:bodyPr/>
          <a:lstStyle/>
          <a:p>
            <a:fld id="{86CB4B4D-7CA3-9044-876B-883B54F8677D}" type="slidenum">
              <a:rPr lang="en-US" altLang="ja-JP" smtClean="0"/>
              <a:pPr/>
              <a:t>13</a:t>
            </a:fld>
            <a:endParaRPr lang="en-US" altLang="ja-JP"/>
          </a:p>
        </p:txBody>
      </p:sp>
      <p:grpSp>
        <p:nvGrpSpPr>
          <p:cNvPr id="29" name="グループ化 28">
            <a:extLst>
              <a:ext uri="{FF2B5EF4-FFF2-40B4-BE49-F238E27FC236}">
                <a16:creationId xmlns:a16="http://schemas.microsoft.com/office/drawing/2014/main" id="{58D7CA8F-26BB-2649-BD1A-880BB7E11EC1}"/>
              </a:ext>
            </a:extLst>
          </p:cNvPr>
          <p:cNvGrpSpPr/>
          <p:nvPr/>
        </p:nvGrpSpPr>
        <p:grpSpPr>
          <a:xfrm>
            <a:off x="7397348" y="2972331"/>
            <a:ext cx="4821482" cy="4647933"/>
            <a:chOff x="6076842" y="4248449"/>
            <a:chExt cx="4821482" cy="4647933"/>
          </a:xfrm>
        </p:grpSpPr>
        <p:grpSp>
          <p:nvGrpSpPr>
            <p:cNvPr id="12" name="グループ化 11">
              <a:extLst>
                <a:ext uri="{FF2B5EF4-FFF2-40B4-BE49-F238E27FC236}">
                  <a16:creationId xmlns:a16="http://schemas.microsoft.com/office/drawing/2014/main" id="{1A14643B-D52C-9B4A-859D-57B5F00D0BE8}"/>
                </a:ext>
              </a:extLst>
            </p:cNvPr>
            <p:cNvGrpSpPr/>
            <p:nvPr/>
          </p:nvGrpSpPr>
          <p:grpSpPr>
            <a:xfrm>
              <a:off x="6076842" y="4248449"/>
              <a:ext cx="4821482" cy="4095225"/>
              <a:chOff x="4289177" y="4579071"/>
              <a:chExt cx="4821482" cy="4095225"/>
            </a:xfrm>
          </p:grpSpPr>
          <p:pic>
            <p:nvPicPr>
              <p:cNvPr id="15" name="図 14" descr="図形, 円&#10;&#10;自動的に生成された説明">
                <a:extLst>
                  <a:ext uri="{FF2B5EF4-FFF2-40B4-BE49-F238E27FC236}">
                    <a16:creationId xmlns:a16="http://schemas.microsoft.com/office/drawing/2014/main" id="{D58B91CF-97FB-914F-A81D-DD6959C96B1A}"/>
                  </a:ext>
                </a:extLst>
              </p:cNvPr>
              <p:cNvPicPr>
                <a:picLocks noChangeAspect="1"/>
              </p:cNvPicPr>
              <p:nvPr/>
            </p:nvPicPr>
            <p:blipFill>
              <a:blip r:embed="rId3"/>
              <a:stretch>
                <a:fillRect/>
              </a:stretch>
            </p:blipFill>
            <p:spPr>
              <a:xfrm>
                <a:off x="4289178" y="4579072"/>
                <a:ext cx="2179528" cy="1626673"/>
              </a:xfrm>
              <a:prstGeom prst="rect">
                <a:avLst/>
              </a:prstGeom>
              <a:ln w="28575">
                <a:solidFill>
                  <a:schemeClr val="tx1"/>
                </a:solidFill>
              </a:ln>
            </p:spPr>
          </p:pic>
          <p:pic>
            <p:nvPicPr>
              <p:cNvPr id="16" name="図 15" descr="図形, 円&#10;&#10;自動的に生成された説明">
                <a:extLst>
                  <a:ext uri="{FF2B5EF4-FFF2-40B4-BE49-F238E27FC236}">
                    <a16:creationId xmlns:a16="http://schemas.microsoft.com/office/drawing/2014/main" id="{FE68C76C-AE9F-2F41-B1F9-2BB3916EEC55}"/>
                  </a:ext>
                </a:extLst>
              </p:cNvPr>
              <p:cNvPicPr>
                <a:picLocks noChangeAspect="1"/>
              </p:cNvPicPr>
              <p:nvPr/>
            </p:nvPicPr>
            <p:blipFill>
              <a:blip r:embed="rId4"/>
              <a:stretch>
                <a:fillRect/>
              </a:stretch>
            </p:blipFill>
            <p:spPr>
              <a:xfrm>
                <a:off x="6931131" y="4579071"/>
                <a:ext cx="2179528" cy="1626673"/>
              </a:xfrm>
              <a:prstGeom prst="rect">
                <a:avLst/>
              </a:prstGeom>
              <a:ln w="28575">
                <a:solidFill>
                  <a:schemeClr val="tx1"/>
                </a:solidFill>
              </a:ln>
            </p:spPr>
          </p:pic>
          <p:pic>
            <p:nvPicPr>
              <p:cNvPr id="17" name="図 16" descr="図形, 円&#10;&#10;自動的に生成された説明">
                <a:extLst>
                  <a:ext uri="{FF2B5EF4-FFF2-40B4-BE49-F238E27FC236}">
                    <a16:creationId xmlns:a16="http://schemas.microsoft.com/office/drawing/2014/main" id="{1378C99A-C558-4F4E-B24C-40B270C4097E}"/>
                  </a:ext>
                </a:extLst>
              </p:cNvPr>
              <p:cNvPicPr>
                <a:picLocks noChangeAspect="1"/>
              </p:cNvPicPr>
              <p:nvPr/>
            </p:nvPicPr>
            <p:blipFill>
              <a:blip r:embed="rId3"/>
              <a:stretch>
                <a:fillRect/>
              </a:stretch>
            </p:blipFill>
            <p:spPr>
              <a:xfrm>
                <a:off x="6916011" y="7047623"/>
                <a:ext cx="2179528" cy="1626673"/>
              </a:xfrm>
              <a:prstGeom prst="rect">
                <a:avLst/>
              </a:prstGeom>
              <a:ln w="28575">
                <a:solidFill>
                  <a:schemeClr val="tx1"/>
                </a:solidFill>
              </a:ln>
            </p:spPr>
          </p:pic>
          <p:pic>
            <p:nvPicPr>
              <p:cNvPr id="18" name="図 17" descr="図形, 円&#10;&#10;自動的に生成された説明">
                <a:extLst>
                  <a:ext uri="{FF2B5EF4-FFF2-40B4-BE49-F238E27FC236}">
                    <a16:creationId xmlns:a16="http://schemas.microsoft.com/office/drawing/2014/main" id="{62DEB0DF-0C45-6848-99DF-C9084E78173A}"/>
                  </a:ext>
                </a:extLst>
              </p:cNvPr>
              <p:cNvPicPr>
                <a:picLocks noChangeAspect="1"/>
              </p:cNvPicPr>
              <p:nvPr/>
            </p:nvPicPr>
            <p:blipFill>
              <a:blip r:embed="rId4"/>
              <a:stretch>
                <a:fillRect/>
              </a:stretch>
            </p:blipFill>
            <p:spPr>
              <a:xfrm>
                <a:off x="4289177" y="7047624"/>
                <a:ext cx="2179527" cy="1626672"/>
              </a:xfrm>
              <a:prstGeom prst="rect">
                <a:avLst/>
              </a:prstGeom>
              <a:ln w="28575">
                <a:solidFill>
                  <a:schemeClr val="tx1"/>
                </a:solidFill>
              </a:ln>
            </p:spPr>
          </p:pic>
          <p:sp>
            <p:nvSpPr>
              <p:cNvPr id="19" name="右矢印 18">
                <a:extLst>
                  <a:ext uri="{FF2B5EF4-FFF2-40B4-BE49-F238E27FC236}">
                    <a16:creationId xmlns:a16="http://schemas.microsoft.com/office/drawing/2014/main" id="{358996AF-AA1D-7646-98E6-DA55FDA00B2E}"/>
                  </a:ext>
                </a:extLst>
              </p:cNvPr>
              <p:cNvSpPr/>
              <p:nvPr/>
            </p:nvSpPr>
            <p:spPr>
              <a:xfrm>
                <a:off x="6401009" y="5095417"/>
                <a:ext cx="610183" cy="593979"/>
              </a:xfrm>
              <a:prstGeom prst="rightArrow">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0" name="右矢印 19">
                <a:extLst>
                  <a:ext uri="{FF2B5EF4-FFF2-40B4-BE49-F238E27FC236}">
                    <a16:creationId xmlns:a16="http://schemas.microsoft.com/office/drawing/2014/main" id="{FF88F91D-F341-0044-AE74-C1171C06CA55}"/>
                  </a:ext>
                </a:extLst>
              </p:cNvPr>
              <p:cNvSpPr/>
              <p:nvPr/>
            </p:nvSpPr>
            <p:spPr>
              <a:xfrm>
                <a:off x="6401009" y="7582567"/>
                <a:ext cx="610183" cy="556783"/>
              </a:xfrm>
              <a:prstGeom prst="rightArrow">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sp>
          <p:nvSpPr>
            <p:cNvPr id="25" name="テキスト ボックス 24">
              <a:extLst>
                <a:ext uri="{FF2B5EF4-FFF2-40B4-BE49-F238E27FC236}">
                  <a16:creationId xmlns:a16="http://schemas.microsoft.com/office/drawing/2014/main" id="{B855B4AC-C41C-5943-B503-4C2F3FEEE937}"/>
                </a:ext>
              </a:extLst>
            </p:cNvPr>
            <p:cNvSpPr txBox="1"/>
            <p:nvPr/>
          </p:nvSpPr>
          <p:spPr>
            <a:xfrm>
              <a:off x="7710582" y="5875119"/>
              <a:ext cx="153888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左へ移動</a:t>
              </a:r>
              <a:endParaRPr kumimoji="0" lang="ja-JP" altLang="en-US" sz="2800" b="0" i="0" u="none" strike="noStrike" cap="none" spc="0" normalizeH="0" baseline="0">
                <a:ln>
                  <a:noFill/>
                </a:ln>
                <a:effectLst/>
                <a:uFillTx/>
                <a:latin typeface="MS PGothic" panose="020B0600070205080204" pitchFamily="34" charset="-128"/>
                <a:ea typeface="MS PGothic" panose="020B0600070205080204" pitchFamily="34" charset="-128"/>
                <a:cs typeface="+mn-cs"/>
                <a:sym typeface="Helvetica Light"/>
              </a:endParaRPr>
            </a:p>
          </p:txBody>
        </p:sp>
        <p:sp>
          <p:nvSpPr>
            <p:cNvPr id="26" name="テキスト ボックス 25">
              <a:extLst>
                <a:ext uri="{FF2B5EF4-FFF2-40B4-BE49-F238E27FC236}">
                  <a16:creationId xmlns:a16="http://schemas.microsoft.com/office/drawing/2014/main" id="{45201FC3-A931-2C43-9AEE-090AD93D48F8}"/>
                </a:ext>
              </a:extLst>
            </p:cNvPr>
            <p:cNvSpPr txBox="1"/>
            <p:nvPr/>
          </p:nvSpPr>
          <p:spPr>
            <a:xfrm>
              <a:off x="7710581" y="8362903"/>
              <a:ext cx="153888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右へ移動</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grpSp>
        <p:nvGrpSpPr>
          <p:cNvPr id="49" name="グループ化 48">
            <a:extLst>
              <a:ext uri="{FF2B5EF4-FFF2-40B4-BE49-F238E27FC236}">
                <a16:creationId xmlns:a16="http://schemas.microsoft.com/office/drawing/2014/main" id="{4130B47A-64EE-9849-B8E2-117F08981426}"/>
              </a:ext>
            </a:extLst>
          </p:cNvPr>
          <p:cNvGrpSpPr/>
          <p:nvPr/>
        </p:nvGrpSpPr>
        <p:grpSpPr>
          <a:xfrm>
            <a:off x="960626" y="3763695"/>
            <a:ext cx="4821482" cy="2249781"/>
            <a:chOff x="705525" y="5648013"/>
            <a:chExt cx="4821482" cy="2249781"/>
          </a:xfrm>
        </p:grpSpPr>
        <p:grpSp>
          <p:nvGrpSpPr>
            <p:cNvPr id="45" name="グループ化 44">
              <a:extLst>
                <a:ext uri="{FF2B5EF4-FFF2-40B4-BE49-F238E27FC236}">
                  <a16:creationId xmlns:a16="http://schemas.microsoft.com/office/drawing/2014/main" id="{E870C4C4-B7B6-2E42-8E7D-837FAF2427C9}"/>
                </a:ext>
              </a:extLst>
            </p:cNvPr>
            <p:cNvGrpSpPr/>
            <p:nvPr/>
          </p:nvGrpSpPr>
          <p:grpSpPr>
            <a:xfrm>
              <a:off x="705525" y="5648013"/>
              <a:ext cx="4821482" cy="1633509"/>
              <a:chOff x="6183956" y="2654292"/>
              <a:chExt cx="4821482" cy="1633509"/>
            </a:xfrm>
          </p:grpSpPr>
          <p:pic>
            <p:nvPicPr>
              <p:cNvPr id="41" name="図 40" descr="図形&#10;&#10;低い精度で自動的に生成された説明">
                <a:extLst>
                  <a:ext uri="{FF2B5EF4-FFF2-40B4-BE49-F238E27FC236}">
                    <a16:creationId xmlns:a16="http://schemas.microsoft.com/office/drawing/2014/main" id="{5E017E77-2799-1D48-B736-11B59D3F94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5911" y="2654292"/>
                <a:ext cx="2179527" cy="1633508"/>
              </a:xfrm>
              <a:prstGeom prst="rect">
                <a:avLst/>
              </a:prstGeom>
              <a:ln w="28575">
                <a:solidFill>
                  <a:schemeClr val="tx1"/>
                </a:solidFill>
              </a:ln>
            </p:spPr>
          </p:pic>
          <p:pic>
            <p:nvPicPr>
              <p:cNvPr id="42" name="図 41" descr="図形&#10;&#10;自動的に生成された説明">
                <a:extLst>
                  <a:ext uri="{FF2B5EF4-FFF2-40B4-BE49-F238E27FC236}">
                    <a16:creationId xmlns:a16="http://schemas.microsoft.com/office/drawing/2014/main" id="{097DC76B-364D-464F-9FDD-748C4C74BE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3956" y="2654292"/>
                <a:ext cx="2179528" cy="1633509"/>
              </a:xfrm>
              <a:prstGeom prst="rect">
                <a:avLst/>
              </a:prstGeom>
              <a:ln w="28575">
                <a:solidFill>
                  <a:schemeClr val="tx1"/>
                </a:solidFill>
              </a:ln>
            </p:spPr>
          </p:pic>
          <p:sp>
            <p:nvSpPr>
              <p:cNvPr id="44" name="右矢印 43">
                <a:extLst>
                  <a:ext uri="{FF2B5EF4-FFF2-40B4-BE49-F238E27FC236}">
                    <a16:creationId xmlns:a16="http://schemas.microsoft.com/office/drawing/2014/main" id="{369785D7-68A6-E74D-A0E5-8D1457B2F676}"/>
                  </a:ext>
                </a:extLst>
              </p:cNvPr>
              <p:cNvSpPr/>
              <p:nvPr/>
            </p:nvSpPr>
            <p:spPr>
              <a:xfrm>
                <a:off x="8289606" y="3174056"/>
                <a:ext cx="610183" cy="593979"/>
              </a:xfrm>
              <a:prstGeom prst="rightArrow">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sp>
          <p:nvSpPr>
            <p:cNvPr id="46" name="テキスト ボックス 45">
              <a:extLst>
                <a:ext uri="{FF2B5EF4-FFF2-40B4-BE49-F238E27FC236}">
                  <a16:creationId xmlns:a16="http://schemas.microsoft.com/office/drawing/2014/main" id="{B7A02849-E8A0-A249-9E5D-E53692B91047}"/>
                </a:ext>
              </a:extLst>
            </p:cNvPr>
            <p:cNvSpPr txBox="1"/>
            <p:nvPr/>
          </p:nvSpPr>
          <p:spPr>
            <a:xfrm>
              <a:off x="2346824" y="7364315"/>
              <a:ext cx="153888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右へ移動</a:t>
              </a:r>
              <a:endParaRPr kumimoji="0" lang="ja-JP" altLang="en-US" sz="2800" b="0" i="0" u="none" strike="noStrike" cap="none" spc="0" normalizeH="0" baseline="0">
                <a:ln>
                  <a:noFill/>
                </a:ln>
                <a:effectLst/>
                <a:uFillTx/>
                <a:latin typeface="MS PGothic" panose="020B0600070205080204" pitchFamily="34" charset="-128"/>
                <a:ea typeface="MS PGothic" panose="020B0600070205080204" pitchFamily="34" charset="-128"/>
                <a:cs typeface="+mn-cs"/>
                <a:sym typeface="Helvetica Light"/>
              </a:endParaRPr>
            </a:p>
          </p:txBody>
        </p:sp>
      </p:grpSp>
      <p:sp>
        <p:nvSpPr>
          <p:cNvPr id="56" name="角丸四角形 55">
            <a:extLst>
              <a:ext uri="{FF2B5EF4-FFF2-40B4-BE49-F238E27FC236}">
                <a16:creationId xmlns:a16="http://schemas.microsoft.com/office/drawing/2014/main" id="{969F6D01-8E1B-D149-A683-34520572D7E0}"/>
              </a:ext>
            </a:extLst>
          </p:cNvPr>
          <p:cNvSpPr/>
          <p:nvPr/>
        </p:nvSpPr>
        <p:spPr>
          <a:xfrm>
            <a:off x="4606139" y="8063559"/>
            <a:ext cx="3792522" cy="991969"/>
          </a:xfrm>
          <a:prstGeom prst="roundRect">
            <a:avLst/>
          </a:prstGeom>
          <a:solidFill>
            <a:schemeClr val="bg1"/>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r>
              <a:rPr lang="ja-JP" altLang="en-US">
                <a:solidFill>
                  <a:schemeClr val="tx1"/>
                </a:solidFill>
                <a:latin typeface="MS PGothic" panose="020B0600070205080204" pitchFamily="34" charset="-128"/>
                <a:ea typeface="MS PGothic" panose="020B0600070205080204" pitchFamily="34" charset="-128"/>
              </a:rPr>
              <a:t>作品</a:t>
            </a:r>
            <a:r>
              <a:rPr lang="en-US" altLang="ja-JP" dirty="0">
                <a:solidFill>
                  <a:schemeClr val="tx1"/>
                </a:solidFill>
                <a:latin typeface="MS PGothic" panose="020B0600070205080204" pitchFamily="34" charset="-128"/>
                <a:ea typeface="MS PGothic" panose="020B0600070205080204" pitchFamily="34" charset="-128"/>
              </a:rPr>
              <a:t>B</a:t>
            </a:r>
            <a:r>
              <a:rPr lang="ja-JP" altLang="en-US">
                <a:solidFill>
                  <a:schemeClr val="tx1"/>
                </a:solidFill>
                <a:latin typeface="MS PGothic" panose="020B0600070205080204" pitchFamily="34" charset="-128"/>
                <a:ea typeface="MS PGothic" panose="020B0600070205080204" pitchFamily="34" charset="-128"/>
              </a:rPr>
              <a:t>を提示</a:t>
            </a:r>
          </a:p>
        </p:txBody>
      </p:sp>
      <p:grpSp>
        <p:nvGrpSpPr>
          <p:cNvPr id="30" name="グループ化 29">
            <a:extLst>
              <a:ext uri="{FF2B5EF4-FFF2-40B4-BE49-F238E27FC236}">
                <a16:creationId xmlns:a16="http://schemas.microsoft.com/office/drawing/2014/main" id="{232E3960-D5E4-3A49-A9AE-EF3E71E0263D}"/>
              </a:ext>
            </a:extLst>
          </p:cNvPr>
          <p:cNvGrpSpPr/>
          <p:nvPr/>
        </p:nvGrpSpPr>
        <p:grpSpPr>
          <a:xfrm>
            <a:off x="7933381" y="-6096"/>
            <a:ext cx="5071419" cy="1896023"/>
            <a:chOff x="7933381" y="-6096"/>
            <a:chExt cx="5071419" cy="1896023"/>
          </a:xfrm>
        </p:grpSpPr>
        <p:sp>
          <p:nvSpPr>
            <p:cNvPr id="31" name="正方形/長方形 30">
              <a:extLst>
                <a:ext uri="{FF2B5EF4-FFF2-40B4-BE49-F238E27FC236}">
                  <a16:creationId xmlns:a16="http://schemas.microsoft.com/office/drawing/2014/main" id="{CB5E0DA3-0B5F-EF41-B16E-2247FB6A9989}"/>
                </a:ext>
              </a:extLst>
            </p:cNvPr>
            <p:cNvSpPr/>
            <p:nvPr/>
          </p:nvSpPr>
          <p:spPr>
            <a:xfrm>
              <a:off x="7945573" y="-6096"/>
              <a:ext cx="5059227" cy="1896023"/>
            </a:xfrm>
            <a:prstGeom prst="rect">
              <a:avLst/>
            </a:prstGeom>
            <a:solidFill>
              <a:schemeClr val="bg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pic>
          <p:nvPicPr>
            <p:cNvPr id="32" name="図 31">
              <a:extLst>
                <a:ext uri="{FF2B5EF4-FFF2-40B4-BE49-F238E27FC236}">
                  <a16:creationId xmlns:a16="http://schemas.microsoft.com/office/drawing/2014/main" id="{939CF3B8-8300-AB4D-81C1-88DB4CED22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3381" y="0"/>
              <a:ext cx="5059227" cy="1838097"/>
            </a:xfrm>
            <a:prstGeom prst="rect">
              <a:avLst/>
            </a:prstGeom>
          </p:spPr>
        </p:pic>
      </p:grpSp>
      <p:sp>
        <p:nvSpPr>
          <p:cNvPr id="36" name="テキスト ボックス 35">
            <a:extLst>
              <a:ext uri="{FF2B5EF4-FFF2-40B4-BE49-F238E27FC236}">
                <a16:creationId xmlns:a16="http://schemas.microsoft.com/office/drawing/2014/main" id="{C295E36F-FDCE-514F-A88E-BD3C4926C894}"/>
              </a:ext>
            </a:extLst>
          </p:cNvPr>
          <p:cNvSpPr txBox="1"/>
          <p:nvPr/>
        </p:nvSpPr>
        <p:spPr>
          <a:xfrm>
            <a:off x="2960997" y="2374609"/>
            <a:ext cx="82073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入力</a:t>
            </a:r>
          </a:p>
        </p:txBody>
      </p:sp>
      <p:sp>
        <p:nvSpPr>
          <p:cNvPr id="37" name="テキスト ボックス 36">
            <a:extLst>
              <a:ext uri="{FF2B5EF4-FFF2-40B4-BE49-F238E27FC236}">
                <a16:creationId xmlns:a16="http://schemas.microsoft.com/office/drawing/2014/main" id="{9ED6351B-EFA7-534A-827B-4BE2A0D4586E}"/>
              </a:ext>
            </a:extLst>
          </p:cNvPr>
          <p:cNvSpPr txBox="1"/>
          <p:nvPr/>
        </p:nvSpPr>
        <p:spPr>
          <a:xfrm>
            <a:off x="8318013" y="2338592"/>
            <a:ext cx="2616101"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検索対象の作品</a:t>
            </a:r>
          </a:p>
        </p:txBody>
      </p:sp>
      <p:sp>
        <p:nvSpPr>
          <p:cNvPr id="38" name="テキスト ボックス 37">
            <a:extLst>
              <a:ext uri="{FF2B5EF4-FFF2-40B4-BE49-F238E27FC236}">
                <a16:creationId xmlns:a16="http://schemas.microsoft.com/office/drawing/2014/main" id="{8CA0DA74-358D-AC44-B64D-0E21A72D310F}"/>
              </a:ext>
            </a:extLst>
          </p:cNvPr>
          <p:cNvSpPr txBox="1"/>
          <p:nvPr/>
        </p:nvSpPr>
        <p:spPr>
          <a:xfrm>
            <a:off x="6934921" y="3518926"/>
            <a:ext cx="33021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ja-JP" sz="28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A</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39" name="テキスト ボックス 38">
            <a:extLst>
              <a:ext uri="{FF2B5EF4-FFF2-40B4-BE49-F238E27FC236}">
                <a16:creationId xmlns:a16="http://schemas.microsoft.com/office/drawing/2014/main" id="{7D991664-A6EA-0E46-A151-E8E97BDDF61F}"/>
              </a:ext>
            </a:extLst>
          </p:cNvPr>
          <p:cNvSpPr txBox="1"/>
          <p:nvPr/>
        </p:nvSpPr>
        <p:spPr>
          <a:xfrm>
            <a:off x="6897729" y="5987478"/>
            <a:ext cx="331821"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ja-JP" sz="28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B</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cxnSp>
        <p:nvCxnSpPr>
          <p:cNvPr id="40" name="直線コネクタ 39">
            <a:extLst>
              <a:ext uri="{FF2B5EF4-FFF2-40B4-BE49-F238E27FC236}">
                <a16:creationId xmlns:a16="http://schemas.microsoft.com/office/drawing/2014/main" id="{41AB903A-0106-FD4C-8593-53A657F3FC38}"/>
              </a:ext>
            </a:extLst>
          </p:cNvPr>
          <p:cNvCxnSpPr/>
          <p:nvPr/>
        </p:nvCxnSpPr>
        <p:spPr>
          <a:xfrm>
            <a:off x="9023654" y="7618494"/>
            <a:ext cx="1538883" cy="0"/>
          </a:xfrm>
          <a:prstGeom prst="line">
            <a:avLst/>
          </a:prstGeom>
          <a:noFill/>
          <a:ln w="381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43" name="直線コネクタ 42">
            <a:extLst>
              <a:ext uri="{FF2B5EF4-FFF2-40B4-BE49-F238E27FC236}">
                <a16:creationId xmlns:a16="http://schemas.microsoft.com/office/drawing/2014/main" id="{86FD0543-2D81-5D4C-A27C-E64964FCC50A}"/>
              </a:ext>
            </a:extLst>
          </p:cNvPr>
          <p:cNvCxnSpPr/>
          <p:nvPr/>
        </p:nvCxnSpPr>
        <p:spPr>
          <a:xfrm>
            <a:off x="2604424" y="5971037"/>
            <a:ext cx="1538883" cy="0"/>
          </a:xfrm>
          <a:prstGeom prst="line">
            <a:avLst/>
          </a:prstGeom>
          <a:noFill/>
          <a:ln w="381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53" name="直線矢印コネクタ 52">
            <a:extLst>
              <a:ext uri="{FF2B5EF4-FFF2-40B4-BE49-F238E27FC236}">
                <a16:creationId xmlns:a16="http://schemas.microsoft.com/office/drawing/2014/main" id="{FF0F7AC7-2B38-944B-8E06-86E3B94B4481}"/>
              </a:ext>
            </a:extLst>
          </p:cNvPr>
          <p:cNvCxnSpPr>
            <a:cxnSpLocks/>
          </p:cNvCxnSpPr>
          <p:nvPr/>
        </p:nvCxnSpPr>
        <p:spPr>
          <a:xfrm>
            <a:off x="4322821" y="5907754"/>
            <a:ext cx="4552962" cy="1245049"/>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77261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4B2BC78-BA2B-1941-85BF-B32F92B7DD6E}"/>
              </a:ext>
            </a:extLst>
          </p:cNvPr>
          <p:cNvSpPr>
            <a:spLocks noGrp="1"/>
          </p:cNvSpPr>
          <p:nvPr>
            <p:ph type="body" idx="1"/>
          </p:nvPr>
        </p:nvSpPr>
        <p:spPr/>
        <p:txBody>
          <a:bodyPr/>
          <a:lstStyle/>
          <a:p>
            <a:pPr marL="0" indent="0">
              <a:buNone/>
            </a:pPr>
            <a:r>
              <a:rPr lang="ja-JP" altLang="en-US"/>
              <a:t>提案手法を用いて動作実験を実施</a:t>
            </a:r>
            <a:endParaRPr lang="en-US" altLang="ja-JP" dirty="0"/>
          </a:p>
          <a:p>
            <a:pPr marL="863600" lvl="1" indent="-457200"/>
            <a:r>
              <a:rPr lang="ja-JP" altLang="en-US"/>
              <a:t>検索対象</a:t>
            </a:r>
            <a:endParaRPr lang="en-US" altLang="ja-JP" dirty="0"/>
          </a:p>
          <a:p>
            <a:pPr marL="1308100" lvl="2" indent="-457200"/>
            <a:r>
              <a:rPr lang="ja-JP" altLang="en-US"/>
              <a:t>実験者が制作した５件の作品</a:t>
            </a:r>
            <a:endParaRPr lang="en-US" altLang="ja-JP" dirty="0"/>
          </a:p>
          <a:p>
            <a:pPr marL="863600" lvl="1" indent="-457200"/>
            <a:r>
              <a:rPr lang="ja-JP" altLang="en-US"/>
              <a:t>入力</a:t>
            </a:r>
            <a:endParaRPr lang="en-US" altLang="ja-JP" dirty="0"/>
          </a:p>
          <a:p>
            <a:pPr marL="1308100" lvl="2" indent="-457200"/>
            <a:r>
              <a:rPr lang="ja-JP" altLang="en-US"/>
              <a:t>右上に移動する動作の最初と最後のフレームの画像</a:t>
            </a:r>
            <a:endParaRPr lang="en-US" altLang="ja-JP" dirty="0"/>
          </a:p>
        </p:txBody>
      </p:sp>
      <p:sp>
        <p:nvSpPr>
          <p:cNvPr id="3" name="タイトル 2">
            <a:extLst>
              <a:ext uri="{FF2B5EF4-FFF2-40B4-BE49-F238E27FC236}">
                <a16:creationId xmlns:a16="http://schemas.microsoft.com/office/drawing/2014/main" id="{36141372-BF1A-0A4A-BBB8-3454E2CF9729}"/>
              </a:ext>
            </a:extLst>
          </p:cNvPr>
          <p:cNvSpPr>
            <a:spLocks noGrp="1"/>
          </p:cNvSpPr>
          <p:nvPr>
            <p:ph type="title"/>
          </p:nvPr>
        </p:nvSpPr>
        <p:spPr/>
        <p:txBody>
          <a:bodyPr/>
          <a:lstStyle/>
          <a:p>
            <a:r>
              <a:rPr kumimoji="1" lang="ja-JP" altLang="en-US"/>
              <a:t>動作実験</a:t>
            </a:r>
          </a:p>
        </p:txBody>
      </p:sp>
      <p:sp>
        <p:nvSpPr>
          <p:cNvPr id="4" name="スライド番号プレースホルダー 3">
            <a:extLst>
              <a:ext uri="{FF2B5EF4-FFF2-40B4-BE49-F238E27FC236}">
                <a16:creationId xmlns:a16="http://schemas.microsoft.com/office/drawing/2014/main" id="{659B0463-DD37-DF44-8A3B-FDF5EDCE506A}"/>
              </a:ext>
            </a:extLst>
          </p:cNvPr>
          <p:cNvSpPr>
            <a:spLocks noGrp="1"/>
          </p:cNvSpPr>
          <p:nvPr>
            <p:ph type="sldNum" sz="quarter" idx="2"/>
          </p:nvPr>
        </p:nvSpPr>
        <p:spPr/>
        <p:txBody>
          <a:bodyPr/>
          <a:lstStyle/>
          <a:p>
            <a:fld id="{86CB4B4D-7CA3-9044-876B-883B54F8677D}" type="slidenum">
              <a:rPr lang="en-US" altLang="ja-JP" smtClean="0"/>
              <a:pPr/>
              <a:t>14</a:t>
            </a:fld>
            <a:endParaRPr lang="en-US" altLang="ja-JP"/>
          </a:p>
        </p:txBody>
      </p:sp>
      <p:grpSp>
        <p:nvGrpSpPr>
          <p:cNvPr id="7" name="グループ化 6">
            <a:extLst>
              <a:ext uri="{FF2B5EF4-FFF2-40B4-BE49-F238E27FC236}">
                <a16:creationId xmlns:a16="http://schemas.microsoft.com/office/drawing/2014/main" id="{8386792B-40F3-A042-A911-879006027C0C}"/>
              </a:ext>
            </a:extLst>
          </p:cNvPr>
          <p:cNvGrpSpPr/>
          <p:nvPr/>
        </p:nvGrpSpPr>
        <p:grpSpPr>
          <a:xfrm>
            <a:off x="2566356" y="6166498"/>
            <a:ext cx="7872088" cy="3103049"/>
            <a:chOff x="2789003" y="6151138"/>
            <a:chExt cx="7872088" cy="3103049"/>
          </a:xfrm>
        </p:grpSpPr>
        <p:pic>
          <p:nvPicPr>
            <p:cNvPr id="6" name="図 5" descr="図形&#10;&#10;中程度の精度で自動的に生成された説明">
              <a:extLst>
                <a:ext uri="{FF2B5EF4-FFF2-40B4-BE49-F238E27FC236}">
                  <a16:creationId xmlns:a16="http://schemas.microsoft.com/office/drawing/2014/main" id="{E1B34111-637E-644E-AB2C-F43AC225B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003" y="6151138"/>
              <a:ext cx="3396351" cy="2534838"/>
            </a:xfrm>
            <a:prstGeom prst="rect">
              <a:avLst/>
            </a:prstGeom>
            <a:ln w="28575">
              <a:solidFill>
                <a:schemeClr val="tx1"/>
              </a:solidFill>
            </a:ln>
          </p:spPr>
        </p:pic>
        <p:pic>
          <p:nvPicPr>
            <p:cNvPr id="8" name="図 7" descr="挿絵 が含まれている画像&#10;&#10;自動的に生成された説明">
              <a:extLst>
                <a:ext uri="{FF2B5EF4-FFF2-40B4-BE49-F238E27FC236}">
                  <a16:creationId xmlns:a16="http://schemas.microsoft.com/office/drawing/2014/main" id="{AD775C4D-53AD-6348-A229-C235A1CB52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4739" y="6151138"/>
              <a:ext cx="3396352" cy="2534838"/>
            </a:xfrm>
            <a:prstGeom prst="rect">
              <a:avLst/>
            </a:prstGeom>
            <a:ln w="28575">
              <a:solidFill>
                <a:schemeClr val="tx1"/>
              </a:solidFill>
            </a:ln>
          </p:spPr>
        </p:pic>
        <p:sp>
          <p:nvSpPr>
            <p:cNvPr id="10" name="右矢印 9">
              <a:extLst>
                <a:ext uri="{FF2B5EF4-FFF2-40B4-BE49-F238E27FC236}">
                  <a16:creationId xmlns:a16="http://schemas.microsoft.com/office/drawing/2014/main" id="{1979ABC4-C94D-1D42-AFEB-397ED5E377CF}"/>
                </a:ext>
              </a:extLst>
            </p:cNvPr>
            <p:cNvSpPr/>
            <p:nvPr/>
          </p:nvSpPr>
          <p:spPr>
            <a:xfrm>
              <a:off x="6220461" y="6970650"/>
              <a:ext cx="1009171" cy="895814"/>
            </a:xfrm>
            <a:prstGeom prst="rightArrow">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3" name="テキスト ボックス 12">
              <a:extLst>
                <a:ext uri="{FF2B5EF4-FFF2-40B4-BE49-F238E27FC236}">
                  <a16:creationId xmlns:a16="http://schemas.microsoft.com/office/drawing/2014/main" id="{9E2CCCD4-1C65-2247-9144-3A587B7F331B}"/>
                </a:ext>
              </a:extLst>
            </p:cNvPr>
            <p:cNvSpPr txBox="1"/>
            <p:nvPr/>
          </p:nvSpPr>
          <p:spPr>
            <a:xfrm>
              <a:off x="3252064" y="8716034"/>
              <a:ext cx="24702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最初のフレーム</a:t>
              </a:r>
              <a:endParaRPr kumimoji="0" lang="ja-JP" altLang="en-US" sz="2800" b="0" i="0" u="none" strike="noStrike" cap="none" spc="0" normalizeH="0" baseline="0">
                <a:ln>
                  <a:noFill/>
                </a:ln>
                <a:effectLst/>
                <a:uFillTx/>
                <a:latin typeface="MS PGothic" panose="020B0600070205080204" pitchFamily="34" charset="-128"/>
                <a:ea typeface="MS PGothic" panose="020B0600070205080204" pitchFamily="34" charset="-128"/>
                <a:cs typeface="+mn-cs"/>
                <a:sym typeface="Helvetica Light"/>
              </a:endParaRPr>
            </a:p>
          </p:txBody>
        </p:sp>
        <p:sp>
          <p:nvSpPr>
            <p:cNvPr id="14" name="テキスト ボックス 13">
              <a:extLst>
                <a:ext uri="{FF2B5EF4-FFF2-40B4-BE49-F238E27FC236}">
                  <a16:creationId xmlns:a16="http://schemas.microsoft.com/office/drawing/2014/main" id="{484611C3-D4BE-C84D-AF8E-C5F1B8A06A86}"/>
                </a:ext>
              </a:extLst>
            </p:cNvPr>
            <p:cNvSpPr txBox="1"/>
            <p:nvPr/>
          </p:nvSpPr>
          <p:spPr>
            <a:xfrm>
              <a:off x="7727801" y="8720708"/>
              <a:ext cx="24702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最後のフレーム</a:t>
              </a:r>
              <a:endParaRPr kumimoji="0" lang="ja-JP" altLang="en-US" sz="2800" b="0" i="0" u="none" strike="noStrike" cap="none" spc="0" normalizeH="0" baseline="0">
                <a:ln>
                  <a:noFill/>
                </a:ln>
                <a:effectLst/>
                <a:uFillTx/>
                <a:latin typeface="MS PGothic" panose="020B0600070205080204" pitchFamily="34" charset="-128"/>
                <a:ea typeface="MS PGothic" panose="020B0600070205080204" pitchFamily="34" charset="-128"/>
                <a:cs typeface="+mn-cs"/>
                <a:sym typeface="Helvetica Light"/>
              </a:endParaRPr>
            </a:p>
          </p:txBody>
        </p:sp>
      </p:grpSp>
    </p:spTree>
    <p:extLst>
      <p:ext uri="{BB962C8B-B14F-4D97-AF65-F5344CB8AC3E}">
        <p14:creationId xmlns:p14="http://schemas.microsoft.com/office/powerpoint/2010/main" val="82785041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6141372-BF1A-0A4A-BBB8-3454E2CF9729}"/>
              </a:ext>
            </a:extLst>
          </p:cNvPr>
          <p:cNvSpPr>
            <a:spLocks noGrp="1"/>
          </p:cNvSpPr>
          <p:nvPr>
            <p:ph type="title"/>
          </p:nvPr>
        </p:nvSpPr>
        <p:spPr/>
        <p:txBody>
          <a:bodyPr/>
          <a:lstStyle/>
          <a:p>
            <a:r>
              <a:rPr kumimoji="1" lang="ja-JP" altLang="en-US"/>
              <a:t>実験結果</a:t>
            </a:r>
          </a:p>
        </p:txBody>
      </p:sp>
      <p:sp>
        <p:nvSpPr>
          <p:cNvPr id="4" name="スライド番号プレースホルダー 3">
            <a:extLst>
              <a:ext uri="{FF2B5EF4-FFF2-40B4-BE49-F238E27FC236}">
                <a16:creationId xmlns:a16="http://schemas.microsoft.com/office/drawing/2014/main" id="{659B0463-DD37-DF44-8A3B-FDF5EDCE506A}"/>
              </a:ext>
            </a:extLst>
          </p:cNvPr>
          <p:cNvSpPr>
            <a:spLocks noGrp="1"/>
          </p:cNvSpPr>
          <p:nvPr>
            <p:ph type="sldNum" sz="quarter" idx="2"/>
          </p:nvPr>
        </p:nvSpPr>
        <p:spPr/>
        <p:txBody>
          <a:bodyPr/>
          <a:lstStyle/>
          <a:p>
            <a:fld id="{86CB4B4D-7CA3-9044-876B-883B54F8677D}" type="slidenum">
              <a:rPr lang="en-US" altLang="ja-JP" smtClean="0"/>
              <a:pPr/>
              <a:t>15</a:t>
            </a:fld>
            <a:endParaRPr lang="en-US" altLang="ja-JP"/>
          </a:p>
        </p:txBody>
      </p:sp>
      <p:graphicFrame>
        <p:nvGraphicFramePr>
          <p:cNvPr id="5" name="表 6">
            <a:extLst>
              <a:ext uri="{FF2B5EF4-FFF2-40B4-BE49-F238E27FC236}">
                <a16:creationId xmlns:a16="http://schemas.microsoft.com/office/drawing/2014/main" id="{3B75B2D4-3AF7-8D48-AA67-559298D2FE01}"/>
              </a:ext>
            </a:extLst>
          </p:cNvPr>
          <p:cNvGraphicFramePr>
            <a:graphicFrameLocks noGrp="1"/>
          </p:cNvGraphicFramePr>
          <p:nvPr>
            <p:extLst>
              <p:ext uri="{D42A27DB-BD31-4B8C-83A1-F6EECF244321}">
                <p14:modId xmlns:p14="http://schemas.microsoft.com/office/powerpoint/2010/main" val="1328749784"/>
              </p:ext>
            </p:extLst>
          </p:nvPr>
        </p:nvGraphicFramePr>
        <p:xfrm>
          <a:off x="8181588" y="3461436"/>
          <a:ext cx="3732552" cy="3546942"/>
        </p:xfrm>
        <a:graphic>
          <a:graphicData uri="http://schemas.openxmlformats.org/drawingml/2006/table">
            <a:tbl>
              <a:tblPr firstRow="1" bandRow="1">
                <a:tableStyleId>{33BA23B1-9221-436E-865A-0063620EA4FD}</a:tableStyleId>
              </a:tblPr>
              <a:tblGrid>
                <a:gridCol w="1543988">
                  <a:extLst>
                    <a:ext uri="{9D8B030D-6E8A-4147-A177-3AD203B41FA5}">
                      <a16:colId xmlns:a16="http://schemas.microsoft.com/office/drawing/2014/main" val="957823296"/>
                    </a:ext>
                  </a:extLst>
                </a:gridCol>
                <a:gridCol w="2188564">
                  <a:extLst>
                    <a:ext uri="{9D8B030D-6E8A-4147-A177-3AD203B41FA5}">
                      <a16:colId xmlns:a16="http://schemas.microsoft.com/office/drawing/2014/main" val="2737370788"/>
                    </a:ext>
                  </a:extLst>
                </a:gridCol>
              </a:tblGrid>
              <a:tr h="591157">
                <a:tc>
                  <a:txBody>
                    <a:bodyPr/>
                    <a:lstStyle/>
                    <a:p>
                      <a:r>
                        <a:rPr kumimoji="1" lang="ja-JP" altLang="en-US" sz="2800">
                          <a:latin typeface="MS PGothic" panose="020B0600070205080204" pitchFamily="34" charset="-128"/>
                          <a:ea typeface="MS PGothic" panose="020B0600070205080204" pitchFamily="34" charset="-128"/>
                        </a:rPr>
                        <a:t>作品</a:t>
                      </a:r>
                    </a:p>
                  </a:txBody>
                  <a:tcPr/>
                </a:tc>
                <a:tc>
                  <a:txBody>
                    <a:bodyPr/>
                    <a:lstStyle/>
                    <a:p>
                      <a:r>
                        <a:rPr kumimoji="1" lang="ja-JP" altLang="en-US" sz="2800">
                          <a:latin typeface="MS PGothic" panose="020B0600070205080204" pitchFamily="34" charset="-128"/>
                          <a:ea typeface="MS PGothic" panose="020B0600070205080204" pitchFamily="34" charset="-128"/>
                        </a:rPr>
                        <a:t>移動方向</a:t>
                      </a:r>
                    </a:p>
                  </a:txBody>
                  <a:tcPr/>
                </a:tc>
                <a:extLst>
                  <a:ext uri="{0D108BD9-81ED-4DB2-BD59-A6C34878D82A}">
                    <a16:rowId xmlns:a16="http://schemas.microsoft.com/office/drawing/2014/main" val="3684713338"/>
                  </a:ext>
                </a:extLst>
              </a:tr>
              <a:tr h="591157">
                <a:tc>
                  <a:txBody>
                    <a:bodyPr/>
                    <a:lstStyle/>
                    <a:p>
                      <a:r>
                        <a:rPr kumimoji="1" lang="en-US" altLang="ja-JP" sz="2800" dirty="0">
                          <a:latin typeface="MS PGothic" panose="020B0600070205080204" pitchFamily="34" charset="-128"/>
                          <a:ea typeface="MS PGothic" panose="020B0600070205080204" pitchFamily="34" charset="-128"/>
                        </a:rPr>
                        <a:t>A</a:t>
                      </a:r>
                      <a:endParaRPr kumimoji="1" lang="ja-JP" altLang="en-US" sz="2800">
                        <a:latin typeface="MS PGothic" panose="020B0600070205080204" pitchFamily="34" charset="-128"/>
                        <a:ea typeface="MS PGothic" panose="020B0600070205080204" pitchFamily="34" charset="-128"/>
                      </a:endParaRPr>
                    </a:p>
                  </a:txBody>
                  <a:tcPr/>
                </a:tc>
                <a:tc>
                  <a:txBody>
                    <a:bodyPr/>
                    <a:lstStyle/>
                    <a:p>
                      <a:r>
                        <a:rPr kumimoji="1" lang="ja-JP" altLang="en-US" sz="2800">
                          <a:latin typeface="MS PGothic" panose="020B0600070205080204" pitchFamily="34" charset="-128"/>
                          <a:ea typeface="MS PGothic" panose="020B0600070205080204" pitchFamily="34" charset="-128"/>
                        </a:rPr>
                        <a:t>右上</a:t>
                      </a:r>
                    </a:p>
                  </a:txBody>
                  <a:tcPr/>
                </a:tc>
                <a:extLst>
                  <a:ext uri="{0D108BD9-81ED-4DB2-BD59-A6C34878D82A}">
                    <a16:rowId xmlns:a16="http://schemas.microsoft.com/office/drawing/2014/main" val="585325796"/>
                  </a:ext>
                </a:extLst>
              </a:tr>
              <a:tr h="591157">
                <a:tc>
                  <a:txBody>
                    <a:bodyPr/>
                    <a:lstStyle/>
                    <a:p>
                      <a:r>
                        <a:rPr kumimoji="1" lang="en-US" altLang="ja-JP" sz="2800" dirty="0">
                          <a:latin typeface="MS PGothic" panose="020B0600070205080204" pitchFamily="34" charset="-128"/>
                          <a:ea typeface="MS PGothic" panose="020B0600070205080204" pitchFamily="34" charset="-128"/>
                        </a:rPr>
                        <a:t>B</a:t>
                      </a:r>
                      <a:endParaRPr kumimoji="1" lang="ja-JP" altLang="en-US" sz="2800">
                        <a:latin typeface="MS PGothic" panose="020B0600070205080204" pitchFamily="34" charset="-128"/>
                        <a:ea typeface="MS PGothic" panose="020B0600070205080204" pitchFamily="34" charset="-128"/>
                      </a:endParaRPr>
                    </a:p>
                  </a:txBody>
                  <a:tcPr/>
                </a:tc>
                <a:tc>
                  <a:txBody>
                    <a:bodyPr/>
                    <a:lstStyle/>
                    <a:p>
                      <a:r>
                        <a:rPr kumimoji="1" lang="ja-JP" altLang="en-US" sz="2800">
                          <a:latin typeface="MS PGothic" panose="020B0600070205080204" pitchFamily="34" charset="-128"/>
                          <a:ea typeface="MS PGothic" panose="020B0600070205080204" pitchFamily="34" charset="-128"/>
                        </a:rPr>
                        <a:t>右上</a:t>
                      </a:r>
                    </a:p>
                  </a:txBody>
                  <a:tcPr/>
                </a:tc>
                <a:extLst>
                  <a:ext uri="{0D108BD9-81ED-4DB2-BD59-A6C34878D82A}">
                    <a16:rowId xmlns:a16="http://schemas.microsoft.com/office/drawing/2014/main" val="1876307847"/>
                  </a:ext>
                </a:extLst>
              </a:tr>
              <a:tr h="591157">
                <a:tc>
                  <a:txBody>
                    <a:bodyPr/>
                    <a:lstStyle/>
                    <a:p>
                      <a:r>
                        <a:rPr kumimoji="1" lang="en-US" altLang="ja-JP" sz="2800" dirty="0">
                          <a:latin typeface="MS PGothic" panose="020B0600070205080204" pitchFamily="34" charset="-128"/>
                          <a:ea typeface="MS PGothic" panose="020B0600070205080204" pitchFamily="34" charset="-128"/>
                        </a:rPr>
                        <a:t>C</a:t>
                      </a:r>
                      <a:endParaRPr kumimoji="1" lang="ja-JP" altLang="en-US" sz="2800">
                        <a:latin typeface="MS PGothic" panose="020B0600070205080204" pitchFamily="34" charset="-128"/>
                        <a:ea typeface="MS PGothic" panose="020B0600070205080204" pitchFamily="34" charset="-128"/>
                      </a:endParaRPr>
                    </a:p>
                  </a:txBody>
                  <a:tcPr/>
                </a:tc>
                <a:tc>
                  <a:txBody>
                    <a:bodyPr/>
                    <a:lstStyle/>
                    <a:p>
                      <a:r>
                        <a:rPr kumimoji="1" lang="ja-JP" altLang="en-US" sz="2800">
                          <a:latin typeface="MS PGothic" panose="020B0600070205080204" pitchFamily="34" charset="-128"/>
                          <a:ea typeface="MS PGothic" panose="020B0600070205080204" pitchFamily="34" charset="-128"/>
                        </a:rPr>
                        <a:t>右</a:t>
                      </a:r>
                    </a:p>
                  </a:txBody>
                  <a:tcPr/>
                </a:tc>
                <a:extLst>
                  <a:ext uri="{0D108BD9-81ED-4DB2-BD59-A6C34878D82A}">
                    <a16:rowId xmlns:a16="http://schemas.microsoft.com/office/drawing/2014/main" val="3636449728"/>
                  </a:ext>
                </a:extLst>
              </a:tr>
              <a:tr h="591157">
                <a:tc>
                  <a:txBody>
                    <a:bodyPr/>
                    <a:lstStyle/>
                    <a:p>
                      <a:r>
                        <a:rPr kumimoji="1" lang="en-US" altLang="ja-JP" sz="2800" dirty="0">
                          <a:latin typeface="MS PGothic" panose="020B0600070205080204" pitchFamily="34" charset="-128"/>
                          <a:ea typeface="MS PGothic" panose="020B0600070205080204" pitchFamily="34" charset="-128"/>
                        </a:rPr>
                        <a:t>D</a:t>
                      </a:r>
                      <a:endParaRPr kumimoji="1" lang="ja-JP" altLang="en-US" sz="2800">
                        <a:latin typeface="MS PGothic" panose="020B0600070205080204" pitchFamily="34" charset="-128"/>
                        <a:ea typeface="MS PGothic" panose="020B0600070205080204" pitchFamily="34" charset="-128"/>
                      </a:endParaRPr>
                    </a:p>
                  </a:txBody>
                  <a:tcPr/>
                </a:tc>
                <a:tc>
                  <a:txBody>
                    <a:bodyPr/>
                    <a:lstStyle/>
                    <a:p>
                      <a:r>
                        <a:rPr kumimoji="1" lang="ja-JP" altLang="en-US" sz="2800">
                          <a:latin typeface="MS PGothic" panose="020B0600070205080204" pitchFamily="34" charset="-128"/>
                          <a:ea typeface="MS PGothic" panose="020B0600070205080204" pitchFamily="34" charset="-128"/>
                        </a:rPr>
                        <a:t>左下</a:t>
                      </a:r>
                    </a:p>
                  </a:txBody>
                  <a:tcPr/>
                </a:tc>
                <a:extLst>
                  <a:ext uri="{0D108BD9-81ED-4DB2-BD59-A6C34878D82A}">
                    <a16:rowId xmlns:a16="http://schemas.microsoft.com/office/drawing/2014/main" val="4217440790"/>
                  </a:ext>
                </a:extLst>
              </a:tr>
              <a:tr h="591157">
                <a:tc>
                  <a:txBody>
                    <a:bodyPr/>
                    <a:lstStyle/>
                    <a:p>
                      <a:r>
                        <a:rPr kumimoji="1" lang="en-US" altLang="ja-JP" sz="2800" dirty="0">
                          <a:latin typeface="MS PGothic" panose="020B0600070205080204" pitchFamily="34" charset="-128"/>
                          <a:ea typeface="MS PGothic" panose="020B0600070205080204" pitchFamily="34" charset="-128"/>
                        </a:rPr>
                        <a:t>E</a:t>
                      </a:r>
                      <a:endParaRPr kumimoji="1" lang="ja-JP" altLang="en-US" sz="2800">
                        <a:latin typeface="MS PGothic" panose="020B0600070205080204" pitchFamily="34" charset="-128"/>
                        <a:ea typeface="MS PGothic" panose="020B0600070205080204" pitchFamily="34" charset="-128"/>
                      </a:endParaRPr>
                    </a:p>
                  </a:txBody>
                  <a:tcPr/>
                </a:tc>
                <a:tc>
                  <a:txBody>
                    <a:bodyPr/>
                    <a:lstStyle/>
                    <a:p>
                      <a:r>
                        <a:rPr kumimoji="1" lang="ja-JP" altLang="en-US" sz="2800">
                          <a:latin typeface="MS PGothic" panose="020B0600070205080204" pitchFamily="34" charset="-128"/>
                          <a:ea typeface="MS PGothic" panose="020B0600070205080204" pitchFamily="34" charset="-128"/>
                        </a:rPr>
                        <a:t>右上</a:t>
                      </a:r>
                    </a:p>
                  </a:txBody>
                  <a:tcPr/>
                </a:tc>
                <a:extLst>
                  <a:ext uri="{0D108BD9-81ED-4DB2-BD59-A6C34878D82A}">
                    <a16:rowId xmlns:a16="http://schemas.microsoft.com/office/drawing/2014/main" val="405674715"/>
                  </a:ext>
                </a:extLst>
              </a:tr>
            </a:tbl>
          </a:graphicData>
        </a:graphic>
      </p:graphicFrame>
      <p:sp>
        <p:nvSpPr>
          <p:cNvPr id="16" name="テキスト ボックス 15">
            <a:extLst>
              <a:ext uri="{FF2B5EF4-FFF2-40B4-BE49-F238E27FC236}">
                <a16:creationId xmlns:a16="http://schemas.microsoft.com/office/drawing/2014/main" id="{0201D0AA-EBF8-3241-9457-0E140A28C18B}"/>
              </a:ext>
            </a:extLst>
          </p:cNvPr>
          <p:cNvSpPr txBox="1"/>
          <p:nvPr/>
        </p:nvSpPr>
        <p:spPr>
          <a:xfrm>
            <a:off x="8436045" y="2497068"/>
            <a:ext cx="3223638"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検索対象の作品と</a:t>
            </a:r>
            <a:endParaRPr kumimoji="0" lang="en-US" altLang="ja-JP" sz="28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検出された移動方向</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nvGrpSpPr>
          <p:cNvPr id="26" name="グループ化 25">
            <a:extLst>
              <a:ext uri="{FF2B5EF4-FFF2-40B4-BE49-F238E27FC236}">
                <a16:creationId xmlns:a16="http://schemas.microsoft.com/office/drawing/2014/main" id="{687F5CC4-1192-F24F-87C7-CCD660B1AF6D}"/>
              </a:ext>
            </a:extLst>
          </p:cNvPr>
          <p:cNvGrpSpPr/>
          <p:nvPr/>
        </p:nvGrpSpPr>
        <p:grpSpPr>
          <a:xfrm>
            <a:off x="978144" y="2927956"/>
            <a:ext cx="5792269" cy="4139007"/>
            <a:chOff x="864885" y="3452492"/>
            <a:chExt cx="5792269" cy="4139007"/>
          </a:xfrm>
        </p:grpSpPr>
        <p:sp>
          <p:nvSpPr>
            <p:cNvPr id="14" name="角丸四角形 13">
              <a:extLst>
                <a:ext uri="{FF2B5EF4-FFF2-40B4-BE49-F238E27FC236}">
                  <a16:creationId xmlns:a16="http://schemas.microsoft.com/office/drawing/2014/main" id="{1C05A518-B17D-E848-8E0C-00B72E8EFE4B}"/>
                </a:ext>
              </a:extLst>
            </p:cNvPr>
            <p:cNvSpPr/>
            <p:nvPr/>
          </p:nvSpPr>
          <p:spPr>
            <a:xfrm>
              <a:off x="864885" y="4044557"/>
              <a:ext cx="5792269" cy="3546942"/>
            </a:xfrm>
            <a:prstGeom prst="roundRect">
              <a:avLst/>
            </a:prstGeom>
            <a:solidFill>
              <a:schemeClr val="bg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nvGrpSpPr>
            <p:cNvPr id="7" name="グループ化 6">
              <a:extLst>
                <a:ext uri="{FF2B5EF4-FFF2-40B4-BE49-F238E27FC236}">
                  <a16:creationId xmlns:a16="http://schemas.microsoft.com/office/drawing/2014/main" id="{6D17E265-1DE9-8B48-ADAB-C8D0E710E1CA}"/>
                </a:ext>
              </a:extLst>
            </p:cNvPr>
            <p:cNvGrpSpPr/>
            <p:nvPr/>
          </p:nvGrpSpPr>
          <p:grpSpPr>
            <a:xfrm>
              <a:off x="1207555" y="4876799"/>
              <a:ext cx="5042570" cy="1745188"/>
              <a:chOff x="1207555" y="4876799"/>
              <a:chExt cx="5042570" cy="1745188"/>
            </a:xfrm>
          </p:grpSpPr>
          <p:pic>
            <p:nvPicPr>
              <p:cNvPr id="11" name="図 10" descr="図形&#10;&#10;中程度の精度で自動的に生成された説明">
                <a:extLst>
                  <a:ext uri="{FF2B5EF4-FFF2-40B4-BE49-F238E27FC236}">
                    <a16:creationId xmlns:a16="http://schemas.microsoft.com/office/drawing/2014/main" id="{80FE72DE-9899-4247-A30A-992EE043D4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555" y="4876800"/>
                <a:ext cx="2338322" cy="1745187"/>
              </a:xfrm>
              <a:prstGeom prst="rect">
                <a:avLst/>
              </a:prstGeom>
              <a:ln w="28575">
                <a:solidFill>
                  <a:schemeClr val="tx1"/>
                </a:solidFill>
              </a:ln>
            </p:spPr>
          </p:pic>
          <p:pic>
            <p:nvPicPr>
              <p:cNvPr id="12" name="図 11" descr="挿絵 が含まれている画像&#10;&#10;自動的に生成された説明">
                <a:extLst>
                  <a:ext uri="{FF2B5EF4-FFF2-40B4-BE49-F238E27FC236}">
                    <a16:creationId xmlns:a16="http://schemas.microsoft.com/office/drawing/2014/main" id="{D3D6E084-4021-B54F-99C4-063451033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803" y="4876799"/>
                <a:ext cx="2338322" cy="1745187"/>
              </a:xfrm>
              <a:prstGeom prst="rect">
                <a:avLst/>
              </a:prstGeom>
              <a:ln w="28575">
                <a:solidFill>
                  <a:schemeClr val="tx1"/>
                </a:solidFill>
              </a:ln>
            </p:spPr>
          </p:pic>
          <p:sp>
            <p:nvSpPr>
              <p:cNvPr id="13" name="右矢印 12">
                <a:extLst>
                  <a:ext uri="{FF2B5EF4-FFF2-40B4-BE49-F238E27FC236}">
                    <a16:creationId xmlns:a16="http://schemas.microsoft.com/office/drawing/2014/main" id="{D040C397-0113-EB4F-AC0B-3077D3B83F8C}"/>
                  </a:ext>
                </a:extLst>
              </p:cNvPr>
              <p:cNvSpPr/>
              <p:nvPr/>
            </p:nvSpPr>
            <p:spPr>
              <a:xfrm>
                <a:off x="3271425" y="5370121"/>
                <a:ext cx="1009171" cy="895814"/>
              </a:xfrm>
              <a:prstGeom prst="rightArrow">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sp>
          <p:nvSpPr>
            <p:cNvPr id="15" name="テキスト ボックス 14">
              <a:extLst>
                <a:ext uri="{FF2B5EF4-FFF2-40B4-BE49-F238E27FC236}">
                  <a16:creationId xmlns:a16="http://schemas.microsoft.com/office/drawing/2014/main" id="{209B782D-6E42-3143-97BB-97E354595329}"/>
                </a:ext>
              </a:extLst>
            </p:cNvPr>
            <p:cNvSpPr txBox="1"/>
            <p:nvPr/>
          </p:nvSpPr>
          <p:spPr>
            <a:xfrm>
              <a:off x="3365643" y="3452492"/>
              <a:ext cx="82073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入力</a:t>
              </a:r>
            </a:p>
          </p:txBody>
        </p:sp>
        <p:sp>
          <p:nvSpPr>
            <p:cNvPr id="17" name="テキスト ボックス 16">
              <a:extLst>
                <a:ext uri="{FF2B5EF4-FFF2-40B4-BE49-F238E27FC236}">
                  <a16:creationId xmlns:a16="http://schemas.microsoft.com/office/drawing/2014/main" id="{EDFFCD03-2DCC-8E4E-9361-0F5A7276E997}"/>
                </a:ext>
              </a:extLst>
            </p:cNvPr>
            <p:cNvSpPr txBox="1"/>
            <p:nvPr/>
          </p:nvSpPr>
          <p:spPr>
            <a:xfrm>
              <a:off x="2812041" y="6661175"/>
              <a:ext cx="1897955"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右上へ移動</a:t>
              </a:r>
              <a:endParaRPr kumimoji="0" lang="ja-JP" altLang="en-US" sz="2800" b="0" i="0" u="none" strike="noStrike" cap="none" spc="0" normalizeH="0" baseline="0">
                <a:ln>
                  <a:noFill/>
                </a:ln>
                <a:effectLst/>
                <a:uFillTx/>
                <a:latin typeface="MS PGothic" panose="020B0600070205080204" pitchFamily="34" charset="-128"/>
                <a:ea typeface="MS PGothic" panose="020B0600070205080204" pitchFamily="34" charset="-128"/>
                <a:cs typeface="+mn-cs"/>
                <a:sym typeface="Helvetica Light"/>
              </a:endParaRPr>
            </a:p>
          </p:txBody>
        </p:sp>
        <p:cxnSp>
          <p:nvCxnSpPr>
            <p:cNvPr id="18" name="直線コネクタ 17">
              <a:extLst>
                <a:ext uri="{FF2B5EF4-FFF2-40B4-BE49-F238E27FC236}">
                  <a16:creationId xmlns:a16="http://schemas.microsoft.com/office/drawing/2014/main" id="{7DA05BC4-C99E-C948-85D1-F82906868399}"/>
                </a:ext>
              </a:extLst>
            </p:cNvPr>
            <p:cNvCxnSpPr>
              <a:cxnSpLocks/>
            </p:cNvCxnSpPr>
            <p:nvPr/>
          </p:nvCxnSpPr>
          <p:spPr>
            <a:xfrm>
              <a:off x="2857011" y="7162747"/>
              <a:ext cx="1798116" cy="0"/>
            </a:xfrm>
            <a:prstGeom prst="line">
              <a:avLst/>
            </a:prstGeom>
            <a:noFill/>
            <a:ln w="381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grpSp>
      <p:cxnSp>
        <p:nvCxnSpPr>
          <p:cNvPr id="22" name="直線コネクタ 21">
            <a:extLst>
              <a:ext uri="{FF2B5EF4-FFF2-40B4-BE49-F238E27FC236}">
                <a16:creationId xmlns:a16="http://schemas.microsoft.com/office/drawing/2014/main" id="{99001397-FD20-AD49-ADB5-6DD300EEAD01}"/>
              </a:ext>
            </a:extLst>
          </p:cNvPr>
          <p:cNvCxnSpPr>
            <a:cxnSpLocks/>
          </p:cNvCxnSpPr>
          <p:nvPr/>
        </p:nvCxnSpPr>
        <p:spPr>
          <a:xfrm>
            <a:off x="10456352" y="4543801"/>
            <a:ext cx="727906" cy="0"/>
          </a:xfrm>
          <a:prstGeom prst="line">
            <a:avLst/>
          </a:prstGeom>
          <a:noFill/>
          <a:ln w="381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24" name="直線コネクタ 23">
            <a:extLst>
              <a:ext uri="{FF2B5EF4-FFF2-40B4-BE49-F238E27FC236}">
                <a16:creationId xmlns:a16="http://schemas.microsoft.com/office/drawing/2014/main" id="{2FFAE529-3EA6-0C46-BBFC-3E56405741E9}"/>
              </a:ext>
            </a:extLst>
          </p:cNvPr>
          <p:cNvCxnSpPr>
            <a:cxnSpLocks/>
          </p:cNvCxnSpPr>
          <p:nvPr/>
        </p:nvCxnSpPr>
        <p:spPr>
          <a:xfrm>
            <a:off x="10456352" y="5129650"/>
            <a:ext cx="727906" cy="0"/>
          </a:xfrm>
          <a:prstGeom prst="line">
            <a:avLst/>
          </a:prstGeom>
          <a:noFill/>
          <a:ln w="381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25" name="直線コネクタ 24">
            <a:extLst>
              <a:ext uri="{FF2B5EF4-FFF2-40B4-BE49-F238E27FC236}">
                <a16:creationId xmlns:a16="http://schemas.microsoft.com/office/drawing/2014/main" id="{B61B7AF9-C99B-E744-A4DD-C7580005B298}"/>
              </a:ext>
            </a:extLst>
          </p:cNvPr>
          <p:cNvCxnSpPr>
            <a:cxnSpLocks/>
          </p:cNvCxnSpPr>
          <p:nvPr/>
        </p:nvCxnSpPr>
        <p:spPr>
          <a:xfrm>
            <a:off x="10456352" y="6899073"/>
            <a:ext cx="727906" cy="0"/>
          </a:xfrm>
          <a:prstGeom prst="line">
            <a:avLst/>
          </a:prstGeom>
          <a:noFill/>
          <a:ln w="381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
        <p:nvSpPr>
          <p:cNvPr id="29" name="角丸四角形 28">
            <a:extLst>
              <a:ext uri="{FF2B5EF4-FFF2-40B4-BE49-F238E27FC236}">
                <a16:creationId xmlns:a16="http://schemas.microsoft.com/office/drawing/2014/main" id="{1886561B-53F8-9744-85E2-9DA3AE549F94}"/>
              </a:ext>
            </a:extLst>
          </p:cNvPr>
          <p:cNvSpPr/>
          <p:nvPr/>
        </p:nvSpPr>
        <p:spPr>
          <a:xfrm>
            <a:off x="4264986" y="7573716"/>
            <a:ext cx="4474827" cy="991969"/>
          </a:xfrm>
          <a:prstGeom prst="roundRect">
            <a:avLst/>
          </a:prstGeom>
          <a:solidFill>
            <a:schemeClr val="bg1"/>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r>
              <a:rPr lang="ja-JP" altLang="en-US">
                <a:solidFill>
                  <a:schemeClr val="tx1"/>
                </a:solidFill>
                <a:latin typeface="MS PGothic" panose="020B0600070205080204" pitchFamily="34" charset="-128"/>
                <a:ea typeface="MS PGothic" panose="020B0600070205080204" pitchFamily="34" charset="-128"/>
              </a:rPr>
              <a:t>作品</a:t>
            </a:r>
            <a:r>
              <a:rPr lang="en-US" altLang="ja-JP" dirty="0">
                <a:solidFill>
                  <a:schemeClr val="tx1"/>
                </a:solidFill>
                <a:latin typeface="MS PGothic" panose="020B0600070205080204" pitchFamily="34" charset="-128"/>
                <a:ea typeface="MS PGothic" panose="020B0600070205080204" pitchFamily="34" charset="-128"/>
              </a:rPr>
              <a:t>A</a:t>
            </a:r>
            <a:r>
              <a:rPr lang="ja-JP" altLang="en-US">
                <a:solidFill>
                  <a:schemeClr val="tx1"/>
                </a:solidFill>
                <a:latin typeface="MS PGothic" panose="020B0600070205080204" pitchFamily="34" charset="-128"/>
                <a:ea typeface="MS PGothic" panose="020B0600070205080204" pitchFamily="34" charset="-128"/>
              </a:rPr>
              <a:t>，</a:t>
            </a:r>
            <a:r>
              <a:rPr lang="en-US" altLang="ja-JP" dirty="0">
                <a:solidFill>
                  <a:schemeClr val="tx1"/>
                </a:solidFill>
                <a:latin typeface="MS PGothic" panose="020B0600070205080204" pitchFamily="34" charset="-128"/>
                <a:ea typeface="MS PGothic" panose="020B0600070205080204" pitchFamily="34" charset="-128"/>
              </a:rPr>
              <a:t>B</a:t>
            </a:r>
            <a:r>
              <a:rPr lang="ja-JP" altLang="en-US">
                <a:solidFill>
                  <a:schemeClr val="tx1"/>
                </a:solidFill>
                <a:latin typeface="MS PGothic" panose="020B0600070205080204" pitchFamily="34" charset="-128"/>
                <a:ea typeface="MS PGothic" panose="020B0600070205080204" pitchFamily="34" charset="-128"/>
              </a:rPr>
              <a:t>，</a:t>
            </a:r>
            <a:r>
              <a:rPr lang="en-US" altLang="ja-JP" dirty="0">
                <a:solidFill>
                  <a:schemeClr val="tx1"/>
                </a:solidFill>
                <a:latin typeface="MS PGothic" panose="020B0600070205080204" pitchFamily="34" charset="-128"/>
                <a:ea typeface="MS PGothic" panose="020B0600070205080204" pitchFamily="34" charset="-128"/>
              </a:rPr>
              <a:t>E</a:t>
            </a:r>
            <a:r>
              <a:rPr lang="ja-JP" altLang="en-US">
                <a:solidFill>
                  <a:schemeClr val="tx1"/>
                </a:solidFill>
                <a:latin typeface="MS PGothic" panose="020B0600070205080204" pitchFamily="34" charset="-128"/>
                <a:ea typeface="MS PGothic" panose="020B0600070205080204" pitchFamily="34" charset="-128"/>
              </a:rPr>
              <a:t>を提示</a:t>
            </a:r>
          </a:p>
        </p:txBody>
      </p:sp>
      <p:cxnSp>
        <p:nvCxnSpPr>
          <p:cNvPr id="30" name="直線矢印コネクタ 29">
            <a:extLst>
              <a:ext uri="{FF2B5EF4-FFF2-40B4-BE49-F238E27FC236}">
                <a16:creationId xmlns:a16="http://schemas.microsoft.com/office/drawing/2014/main" id="{1C43736D-99CD-4849-A56F-C94D671E8573}"/>
              </a:ext>
            </a:extLst>
          </p:cNvPr>
          <p:cNvCxnSpPr>
            <a:cxnSpLocks/>
          </p:cNvCxnSpPr>
          <p:nvPr/>
        </p:nvCxnSpPr>
        <p:spPr>
          <a:xfrm flipV="1">
            <a:off x="6502317" y="4352264"/>
            <a:ext cx="1679230" cy="84176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751CA169-7D3A-4148-BE80-25568F18D161}"/>
              </a:ext>
            </a:extLst>
          </p:cNvPr>
          <p:cNvCxnSpPr>
            <a:cxnSpLocks/>
          </p:cNvCxnSpPr>
          <p:nvPr/>
        </p:nvCxnSpPr>
        <p:spPr>
          <a:xfrm flipV="1">
            <a:off x="6502358" y="4951306"/>
            <a:ext cx="1679189" cy="342186"/>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275938B0-CB7B-3348-80DB-3E1BE3B941C9}"/>
              </a:ext>
            </a:extLst>
          </p:cNvPr>
          <p:cNvCxnSpPr>
            <a:cxnSpLocks/>
          </p:cNvCxnSpPr>
          <p:nvPr/>
        </p:nvCxnSpPr>
        <p:spPr>
          <a:xfrm>
            <a:off x="6502358" y="5352078"/>
            <a:ext cx="1679189" cy="1378777"/>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716341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A83EB0A1-C281-C14F-B78D-20B537AE1EEF}"/>
              </a:ext>
            </a:extLst>
          </p:cNvPr>
          <p:cNvSpPr>
            <a:spLocks noGrp="1"/>
          </p:cNvSpPr>
          <p:nvPr>
            <p:ph type="title"/>
          </p:nvPr>
        </p:nvSpPr>
        <p:spPr/>
        <p:txBody>
          <a:bodyPr/>
          <a:lstStyle/>
          <a:p>
            <a:r>
              <a:rPr lang="ja-JP" altLang="en-US"/>
              <a:t>実験結果</a:t>
            </a:r>
            <a:endParaRPr kumimoji="1" lang="ja-JP" altLang="en-US"/>
          </a:p>
        </p:txBody>
      </p:sp>
      <p:sp>
        <p:nvSpPr>
          <p:cNvPr id="4" name="スライド番号プレースホルダー 3">
            <a:extLst>
              <a:ext uri="{FF2B5EF4-FFF2-40B4-BE49-F238E27FC236}">
                <a16:creationId xmlns:a16="http://schemas.microsoft.com/office/drawing/2014/main" id="{10727ACF-C84B-874A-B143-D0419AD658B2}"/>
              </a:ext>
            </a:extLst>
          </p:cNvPr>
          <p:cNvSpPr>
            <a:spLocks noGrp="1"/>
          </p:cNvSpPr>
          <p:nvPr>
            <p:ph type="sldNum" sz="quarter" idx="2"/>
          </p:nvPr>
        </p:nvSpPr>
        <p:spPr/>
        <p:txBody>
          <a:bodyPr/>
          <a:lstStyle/>
          <a:p>
            <a:fld id="{86CB4B4D-7CA3-9044-876B-883B54F8677D}" type="slidenum">
              <a:rPr lang="en-US" altLang="ja-JP" smtClean="0"/>
              <a:pPr/>
              <a:t>16</a:t>
            </a:fld>
            <a:endParaRPr lang="en-US" altLang="ja-JP"/>
          </a:p>
        </p:txBody>
      </p:sp>
      <p:sp>
        <p:nvSpPr>
          <p:cNvPr id="5" name="テキスト ボックス 4">
            <a:extLst>
              <a:ext uri="{FF2B5EF4-FFF2-40B4-BE49-F238E27FC236}">
                <a16:creationId xmlns:a16="http://schemas.microsoft.com/office/drawing/2014/main" id="{7D27CBAF-B98C-7B46-A390-849A6107159E}"/>
              </a:ext>
            </a:extLst>
          </p:cNvPr>
          <p:cNvSpPr txBox="1"/>
          <p:nvPr/>
        </p:nvSpPr>
        <p:spPr>
          <a:xfrm>
            <a:off x="-1909625" y="2385408"/>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nvGrpSpPr>
          <p:cNvPr id="13" name="グループ化 12">
            <a:extLst>
              <a:ext uri="{FF2B5EF4-FFF2-40B4-BE49-F238E27FC236}">
                <a16:creationId xmlns:a16="http://schemas.microsoft.com/office/drawing/2014/main" id="{F1AF43D8-1975-1343-8C09-CF72872D9FE5}"/>
              </a:ext>
            </a:extLst>
          </p:cNvPr>
          <p:cNvGrpSpPr/>
          <p:nvPr/>
        </p:nvGrpSpPr>
        <p:grpSpPr>
          <a:xfrm>
            <a:off x="2194870" y="3390754"/>
            <a:ext cx="8615059" cy="2972091"/>
            <a:chOff x="1908428" y="3515580"/>
            <a:chExt cx="8615059" cy="2972091"/>
          </a:xfrm>
        </p:grpSpPr>
        <p:grpSp>
          <p:nvGrpSpPr>
            <p:cNvPr id="17" name="グループ化 16">
              <a:extLst>
                <a:ext uri="{FF2B5EF4-FFF2-40B4-BE49-F238E27FC236}">
                  <a16:creationId xmlns:a16="http://schemas.microsoft.com/office/drawing/2014/main" id="{0C49F2D3-8DC7-3A43-9882-77902AB80118}"/>
                </a:ext>
              </a:extLst>
            </p:cNvPr>
            <p:cNvGrpSpPr/>
            <p:nvPr/>
          </p:nvGrpSpPr>
          <p:grpSpPr>
            <a:xfrm>
              <a:off x="2481312" y="3515580"/>
              <a:ext cx="8042175" cy="2438612"/>
              <a:chOff x="2577178" y="2988063"/>
              <a:chExt cx="8042175" cy="2438612"/>
            </a:xfrm>
          </p:grpSpPr>
          <p:pic>
            <p:nvPicPr>
              <p:cNvPr id="9218" name="Picture 2" descr="画像化">
                <a:extLst>
                  <a:ext uri="{FF2B5EF4-FFF2-40B4-BE49-F238E27FC236}">
                    <a16:creationId xmlns:a16="http://schemas.microsoft.com/office/drawing/2014/main" id="{5047C7D5-C4B5-AF40-A327-1A187300E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178" y="3041998"/>
                <a:ext cx="1859864" cy="238467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画像化">
                <a:extLst>
                  <a:ext uri="{FF2B5EF4-FFF2-40B4-BE49-F238E27FC236}">
                    <a16:creationId xmlns:a16="http://schemas.microsoft.com/office/drawing/2014/main" id="{63AFEEE7-2CA6-3244-ACCC-E78D46943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267" y="2988063"/>
                <a:ext cx="4422086" cy="2426171"/>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テキスト ボックス 21">
              <a:extLst>
                <a:ext uri="{FF2B5EF4-FFF2-40B4-BE49-F238E27FC236}">
                  <a16:creationId xmlns:a16="http://schemas.microsoft.com/office/drawing/2014/main" id="{25A8E406-471D-2E46-A004-507542675DA6}"/>
                </a:ext>
              </a:extLst>
            </p:cNvPr>
            <p:cNvSpPr txBox="1"/>
            <p:nvPr/>
          </p:nvSpPr>
          <p:spPr>
            <a:xfrm>
              <a:off x="1908428" y="5954192"/>
              <a:ext cx="3005631"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作品</a:t>
              </a:r>
              <a:r>
                <a:rPr lang="en-US" altLang="ja-JP" sz="2800" dirty="0">
                  <a:latin typeface="MS PGothic" panose="020B0600070205080204" pitchFamily="34" charset="-128"/>
                  <a:ea typeface="MS PGothic" panose="020B0600070205080204" pitchFamily="34" charset="-128"/>
                </a:rPr>
                <a:t>B</a:t>
              </a:r>
              <a:r>
                <a:rPr lang="ja-JP" altLang="en-US" sz="2800">
                  <a:latin typeface="MS PGothic" panose="020B0600070205080204" pitchFamily="34" charset="-128"/>
                  <a:ea typeface="MS PGothic" panose="020B0600070205080204" pitchFamily="34" charset="-128"/>
                </a:rPr>
                <a:t>のプログラム</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24" name="テキスト ボックス 23">
              <a:extLst>
                <a:ext uri="{FF2B5EF4-FFF2-40B4-BE49-F238E27FC236}">
                  <a16:creationId xmlns:a16="http://schemas.microsoft.com/office/drawing/2014/main" id="{92DC8802-B78D-104F-ABF3-39F227952629}"/>
                </a:ext>
              </a:extLst>
            </p:cNvPr>
            <p:cNvSpPr txBox="1"/>
            <p:nvPr/>
          </p:nvSpPr>
          <p:spPr>
            <a:xfrm>
              <a:off x="6817643" y="5954191"/>
              <a:ext cx="2989601"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作品</a:t>
              </a:r>
              <a:r>
                <a:rPr lang="en-US" altLang="ja-JP" sz="2800" dirty="0">
                  <a:latin typeface="MS PGothic" panose="020B0600070205080204" pitchFamily="34" charset="-128"/>
                  <a:ea typeface="MS PGothic" panose="020B0600070205080204" pitchFamily="34" charset="-128"/>
                </a:rPr>
                <a:t>E</a:t>
              </a:r>
              <a:r>
                <a:rPr lang="ja-JP" altLang="en-US" sz="2800">
                  <a:latin typeface="MS PGothic" panose="020B0600070205080204" pitchFamily="34" charset="-128"/>
                  <a:ea typeface="MS PGothic" panose="020B0600070205080204" pitchFamily="34" charset="-128"/>
                </a:rPr>
                <a:t>のプログラム</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sp>
        <p:nvSpPr>
          <p:cNvPr id="27" name="角丸四角形 26">
            <a:extLst>
              <a:ext uri="{FF2B5EF4-FFF2-40B4-BE49-F238E27FC236}">
                <a16:creationId xmlns:a16="http://schemas.microsoft.com/office/drawing/2014/main" id="{A04ADB94-1086-9343-A546-26F0DF071D95}"/>
              </a:ext>
            </a:extLst>
          </p:cNvPr>
          <p:cNvSpPr/>
          <p:nvPr/>
        </p:nvSpPr>
        <p:spPr>
          <a:xfrm>
            <a:off x="991202" y="7116894"/>
            <a:ext cx="11022396" cy="1435945"/>
          </a:xfrm>
          <a:prstGeom prst="roundRect">
            <a:avLst/>
          </a:prstGeom>
          <a:solidFill>
            <a:schemeClr val="bg1"/>
          </a:solidFill>
          <a:ln w="38100" cap="flat">
            <a:solidFill>
              <a:srgbClr val="76717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r>
              <a:rPr lang="ja-JP" altLang="en-US">
                <a:solidFill>
                  <a:schemeClr val="tx1"/>
                </a:solidFill>
                <a:latin typeface="MS PGothic" panose="020B0600070205080204" pitchFamily="34" charset="-128"/>
                <a:ea typeface="MS PGothic" panose="020B0600070205080204" pitchFamily="34" charset="-128"/>
              </a:rPr>
              <a:t>動作は同じでも</a:t>
            </a:r>
            <a:r>
              <a:rPr lang="ja-JP" altLang="en-US">
                <a:solidFill>
                  <a:srgbClr val="FF0000"/>
                </a:solidFill>
                <a:latin typeface="MS PGothic" panose="020B0600070205080204" pitchFamily="34" charset="-128"/>
                <a:ea typeface="MS PGothic" panose="020B0600070205080204" pitchFamily="34" charset="-128"/>
              </a:rPr>
              <a:t>プログラムが異なる</a:t>
            </a:r>
            <a:r>
              <a:rPr lang="ja-JP" altLang="en-US">
                <a:solidFill>
                  <a:schemeClr val="tx1"/>
                </a:solidFill>
                <a:latin typeface="MS PGothic" panose="020B0600070205080204" pitchFamily="34" charset="-128"/>
                <a:ea typeface="MS PGothic" panose="020B0600070205080204" pitchFamily="34" charset="-128"/>
              </a:rPr>
              <a:t>作品を</a:t>
            </a:r>
            <a:endParaRPr lang="en-US" altLang="ja-JP" dirty="0">
              <a:solidFill>
                <a:schemeClr val="tx1"/>
              </a:solidFill>
              <a:latin typeface="MS PGothic" panose="020B0600070205080204" pitchFamily="34" charset="-128"/>
              <a:ea typeface="MS PGothic" panose="020B0600070205080204" pitchFamily="34" charset="-128"/>
            </a:endParaRPr>
          </a:p>
          <a:p>
            <a:r>
              <a:rPr lang="ja-JP" altLang="en-US">
                <a:solidFill>
                  <a:schemeClr val="tx1"/>
                </a:solidFill>
                <a:latin typeface="MS PGothic" panose="020B0600070205080204" pitchFamily="34" charset="-128"/>
                <a:ea typeface="MS PGothic" panose="020B0600070205080204" pitchFamily="34" charset="-128"/>
              </a:rPr>
              <a:t>検索することができた</a:t>
            </a:r>
          </a:p>
        </p:txBody>
      </p:sp>
      <p:sp>
        <p:nvSpPr>
          <p:cNvPr id="28" name="テキスト プレースホルダー 1">
            <a:extLst>
              <a:ext uri="{FF2B5EF4-FFF2-40B4-BE49-F238E27FC236}">
                <a16:creationId xmlns:a16="http://schemas.microsoft.com/office/drawing/2014/main" id="{553504C9-58D3-3942-9A80-B9F0E23EFCD9}"/>
              </a:ext>
            </a:extLst>
          </p:cNvPr>
          <p:cNvSpPr>
            <a:spLocks noGrp="1"/>
          </p:cNvSpPr>
          <p:nvPr>
            <p:ph type="body" idx="1"/>
          </p:nvPr>
        </p:nvSpPr>
        <p:spPr>
          <a:xfrm>
            <a:off x="598410" y="2090785"/>
            <a:ext cx="11807980" cy="6740914"/>
          </a:xfrm>
        </p:spPr>
        <p:txBody>
          <a:bodyPr/>
          <a:lstStyle/>
          <a:p>
            <a:pPr marL="0" indent="0">
              <a:buNone/>
            </a:pPr>
            <a:r>
              <a:rPr kumimoji="1" lang="ja-JP" altLang="en-US"/>
              <a:t>オブジェクトが右上へ直線移動する作品</a:t>
            </a:r>
            <a:endParaRPr kumimoji="1" lang="en-US" altLang="ja-JP" dirty="0"/>
          </a:p>
        </p:txBody>
      </p:sp>
    </p:spTree>
    <p:extLst>
      <p:ext uri="{BB962C8B-B14F-4D97-AF65-F5344CB8AC3E}">
        <p14:creationId xmlns:p14="http://schemas.microsoft.com/office/powerpoint/2010/main" val="189902569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テキスト プレースホルダー 1">
            <a:extLst>
              <a:ext uri="{FF2B5EF4-FFF2-40B4-BE49-F238E27FC236}">
                <a16:creationId xmlns:a16="http://schemas.microsoft.com/office/drawing/2014/main" id="{2DB72C92-BDF8-B944-8CAD-E10B7D8CE8DF}"/>
              </a:ext>
            </a:extLst>
          </p:cNvPr>
          <p:cNvSpPr>
            <a:spLocks noGrp="1"/>
          </p:cNvSpPr>
          <p:nvPr>
            <p:ph type="body" idx="1"/>
          </p:nvPr>
        </p:nvSpPr>
        <p:spPr>
          <a:xfrm>
            <a:off x="598410" y="2090785"/>
            <a:ext cx="11807980" cy="6740914"/>
          </a:xfrm>
        </p:spPr>
        <p:txBody>
          <a:bodyPr/>
          <a:lstStyle/>
          <a:p>
            <a:pPr marL="0" indent="0">
              <a:buNone/>
            </a:pPr>
            <a:r>
              <a:rPr kumimoji="1" lang="ja-JP" altLang="en-US"/>
              <a:t>オブジェクトが円を描きながら右上へ移動する作品</a:t>
            </a:r>
            <a:endParaRPr kumimoji="1" lang="en-US" altLang="ja-JP" dirty="0"/>
          </a:p>
        </p:txBody>
      </p:sp>
      <p:sp>
        <p:nvSpPr>
          <p:cNvPr id="3" name="タイトル 2">
            <a:extLst>
              <a:ext uri="{FF2B5EF4-FFF2-40B4-BE49-F238E27FC236}">
                <a16:creationId xmlns:a16="http://schemas.microsoft.com/office/drawing/2014/main" id="{A83EB0A1-C281-C14F-B78D-20B537AE1EEF}"/>
              </a:ext>
            </a:extLst>
          </p:cNvPr>
          <p:cNvSpPr>
            <a:spLocks noGrp="1"/>
          </p:cNvSpPr>
          <p:nvPr>
            <p:ph type="title"/>
          </p:nvPr>
        </p:nvSpPr>
        <p:spPr/>
        <p:txBody>
          <a:bodyPr/>
          <a:lstStyle/>
          <a:p>
            <a:r>
              <a:rPr lang="ja-JP" altLang="en-US"/>
              <a:t>実験結果</a:t>
            </a:r>
            <a:endParaRPr kumimoji="1" lang="ja-JP" altLang="en-US"/>
          </a:p>
        </p:txBody>
      </p:sp>
      <p:sp>
        <p:nvSpPr>
          <p:cNvPr id="4" name="スライド番号プレースホルダー 3">
            <a:extLst>
              <a:ext uri="{FF2B5EF4-FFF2-40B4-BE49-F238E27FC236}">
                <a16:creationId xmlns:a16="http://schemas.microsoft.com/office/drawing/2014/main" id="{10727ACF-C84B-874A-B143-D0419AD658B2}"/>
              </a:ext>
            </a:extLst>
          </p:cNvPr>
          <p:cNvSpPr>
            <a:spLocks noGrp="1"/>
          </p:cNvSpPr>
          <p:nvPr>
            <p:ph type="sldNum" sz="quarter" idx="2"/>
          </p:nvPr>
        </p:nvSpPr>
        <p:spPr/>
        <p:txBody>
          <a:bodyPr/>
          <a:lstStyle/>
          <a:p>
            <a:fld id="{86CB4B4D-7CA3-9044-876B-883B54F8677D}" type="slidenum">
              <a:rPr lang="en-US" altLang="ja-JP" smtClean="0"/>
              <a:pPr/>
              <a:t>17</a:t>
            </a:fld>
            <a:endParaRPr lang="en-US" altLang="ja-JP"/>
          </a:p>
        </p:txBody>
      </p:sp>
      <p:sp>
        <p:nvSpPr>
          <p:cNvPr id="5" name="テキスト ボックス 4">
            <a:extLst>
              <a:ext uri="{FF2B5EF4-FFF2-40B4-BE49-F238E27FC236}">
                <a16:creationId xmlns:a16="http://schemas.microsoft.com/office/drawing/2014/main" id="{7D27CBAF-B98C-7B46-A390-849A6107159E}"/>
              </a:ext>
            </a:extLst>
          </p:cNvPr>
          <p:cNvSpPr txBox="1"/>
          <p:nvPr/>
        </p:nvSpPr>
        <p:spPr>
          <a:xfrm>
            <a:off x="-1909625" y="2385408"/>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nvGrpSpPr>
          <p:cNvPr id="13" name="グループ化 12">
            <a:extLst>
              <a:ext uri="{FF2B5EF4-FFF2-40B4-BE49-F238E27FC236}">
                <a16:creationId xmlns:a16="http://schemas.microsoft.com/office/drawing/2014/main" id="{AE5ADF88-510D-F544-9BEE-E6474D1C8FB3}"/>
              </a:ext>
            </a:extLst>
          </p:cNvPr>
          <p:cNvGrpSpPr/>
          <p:nvPr/>
        </p:nvGrpSpPr>
        <p:grpSpPr>
          <a:xfrm>
            <a:off x="1478152" y="3449452"/>
            <a:ext cx="10048496" cy="3154408"/>
            <a:chOff x="1478152" y="3961449"/>
            <a:chExt cx="10048496" cy="3154408"/>
          </a:xfrm>
        </p:grpSpPr>
        <p:grpSp>
          <p:nvGrpSpPr>
            <p:cNvPr id="16" name="グループ化 15">
              <a:extLst>
                <a:ext uri="{FF2B5EF4-FFF2-40B4-BE49-F238E27FC236}">
                  <a16:creationId xmlns:a16="http://schemas.microsoft.com/office/drawing/2014/main" id="{5C865C70-1C65-5347-BD67-E2C381AFCCCC}"/>
                </a:ext>
              </a:extLst>
            </p:cNvPr>
            <p:cNvGrpSpPr/>
            <p:nvPr/>
          </p:nvGrpSpPr>
          <p:grpSpPr>
            <a:xfrm>
              <a:off x="1478152" y="3961449"/>
              <a:ext cx="10048496" cy="2368241"/>
              <a:chOff x="1216816" y="6483610"/>
              <a:chExt cx="10048496" cy="2368241"/>
            </a:xfrm>
          </p:grpSpPr>
          <p:pic>
            <p:nvPicPr>
              <p:cNvPr id="7" name="図 6" descr="図形 が含まれている画像&#10;&#10;自動的に生成された説明">
                <a:extLst>
                  <a:ext uri="{FF2B5EF4-FFF2-40B4-BE49-F238E27FC236}">
                    <a16:creationId xmlns:a16="http://schemas.microsoft.com/office/drawing/2014/main" id="{3211CC2F-D0D9-204C-9CA3-C6D9BB66F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816" y="6483610"/>
                <a:ext cx="3118337" cy="2337125"/>
              </a:xfrm>
              <a:prstGeom prst="rect">
                <a:avLst/>
              </a:prstGeom>
              <a:ln w="28575">
                <a:solidFill>
                  <a:schemeClr val="tx1"/>
                </a:solidFill>
              </a:ln>
            </p:spPr>
          </p:pic>
          <p:pic>
            <p:nvPicPr>
              <p:cNvPr id="10" name="図 9" descr="ロゴ&#10;&#10;自動的に生成された説明">
                <a:extLst>
                  <a:ext uri="{FF2B5EF4-FFF2-40B4-BE49-F238E27FC236}">
                    <a16:creationId xmlns:a16="http://schemas.microsoft.com/office/drawing/2014/main" id="{B77D0232-6290-8845-B58D-36277E854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1895" y="6514726"/>
                <a:ext cx="3118337" cy="2337125"/>
              </a:xfrm>
              <a:prstGeom prst="rect">
                <a:avLst/>
              </a:prstGeom>
              <a:ln w="28575">
                <a:solidFill>
                  <a:schemeClr val="tx1"/>
                </a:solidFill>
              </a:ln>
            </p:spPr>
          </p:pic>
          <p:pic>
            <p:nvPicPr>
              <p:cNvPr id="12" name="図 11" descr="ロゴ&#10;&#10;自動的に生成された説明">
                <a:extLst>
                  <a:ext uri="{FF2B5EF4-FFF2-40B4-BE49-F238E27FC236}">
                    <a16:creationId xmlns:a16="http://schemas.microsoft.com/office/drawing/2014/main" id="{2F366385-8F77-DC4D-BA65-864F105A5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6974" y="6514725"/>
                <a:ext cx="3118338" cy="2337126"/>
              </a:xfrm>
              <a:prstGeom prst="rect">
                <a:avLst/>
              </a:prstGeom>
              <a:ln w="28575">
                <a:solidFill>
                  <a:schemeClr val="tx1"/>
                </a:solidFill>
              </a:ln>
            </p:spPr>
          </p:pic>
          <p:pic>
            <p:nvPicPr>
              <p:cNvPr id="9224" name="Picture 8" descr="くるんとした矢印（ブタのしっぽ） | フリーイラスト素材のぴくらいく｜商用利用可能です">
                <a:extLst>
                  <a:ext uri="{FF2B5EF4-FFF2-40B4-BE49-F238E27FC236}">
                    <a16:creationId xmlns:a16="http://schemas.microsoft.com/office/drawing/2014/main" id="{913F701B-8806-EC47-A499-9E2B0E8FD9FF}"/>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81931" y="7660776"/>
                <a:ext cx="1159959" cy="11599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くるんとした矢印（ブタのしっぽ） | フリーイラスト素材のぴくらいく｜商用利用可能です">
                <a:extLst>
                  <a:ext uri="{FF2B5EF4-FFF2-40B4-BE49-F238E27FC236}">
                    <a16:creationId xmlns:a16="http://schemas.microsoft.com/office/drawing/2014/main" id="{BAFC88B4-41AE-DF46-AF9C-23FCD99209A3}"/>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87578" y="6530875"/>
                <a:ext cx="1129901" cy="1129901"/>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テキスト ボックス 22">
              <a:extLst>
                <a:ext uri="{FF2B5EF4-FFF2-40B4-BE49-F238E27FC236}">
                  <a16:creationId xmlns:a16="http://schemas.microsoft.com/office/drawing/2014/main" id="{9B2ADC9C-1200-F344-81E1-A7E1D4FA577D}"/>
                </a:ext>
              </a:extLst>
            </p:cNvPr>
            <p:cNvSpPr txBox="1"/>
            <p:nvPr/>
          </p:nvSpPr>
          <p:spPr>
            <a:xfrm>
              <a:off x="4619517" y="6582378"/>
              <a:ext cx="405880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作品</a:t>
              </a:r>
              <a:r>
                <a:rPr kumimoji="0" lang="en-US" altLang="ja-JP" sz="28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A</a:t>
              </a:r>
              <a:r>
                <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の動作のイメージ図</a:t>
              </a:r>
            </a:p>
          </p:txBody>
        </p:sp>
      </p:grpSp>
      <p:sp>
        <p:nvSpPr>
          <p:cNvPr id="25" name="右矢印 24">
            <a:extLst>
              <a:ext uri="{FF2B5EF4-FFF2-40B4-BE49-F238E27FC236}">
                <a16:creationId xmlns:a16="http://schemas.microsoft.com/office/drawing/2014/main" id="{642CB0C0-9884-274E-93F1-7A47D7F58BE4}"/>
              </a:ext>
            </a:extLst>
          </p:cNvPr>
          <p:cNvSpPr/>
          <p:nvPr/>
        </p:nvSpPr>
        <p:spPr>
          <a:xfrm>
            <a:off x="4537833" y="4911560"/>
            <a:ext cx="610183" cy="593979"/>
          </a:xfrm>
          <a:prstGeom prst="rightArrow">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6" name="右矢印 25">
            <a:extLst>
              <a:ext uri="{FF2B5EF4-FFF2-40B4-BE49-F238E27FC236}">
                <a16:creationId xmlns:a16="http://schemas.microsoft.com/office/drawing/2014/main" id="{861B529A-56C3-FF4D-BE83-230E620B40C0}"/>
              </a:ext>
            </a:extLst>
          </p:cNvPr>
          <p:cNvSpPr/>
          <p:nvPr/>
        </p:nvSpPr>
        <p:spPr>
          <a:xfrm>
            <a:off x="7952579" y="4911560"/>
            <a:ext cx="610183" cy="593979"/>
          </a:xfrm>
          <a:prstGeom prst="rightArrow">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4" name="角丸四角形 23">
            <a:extLst>
              <a:ext uri="{FF2B5EF4-FFF2-40B4-BE49-F238E27FC236}">
                <a16:creationId xmlns:a16="http://schemas.microsoft.com/office/drawing/2014/main" id="{C95A244E-606F-4547-9C43-AD16C1F26001}"/>
              </a:ext>
            </a:extLst>
          </p:cNvPr>
          <p:cNvSpPr/>
          <p:nvPr/>
        </p:nvSpPr>
        <p:spPr>
          <a:xfrm>
            <a:off x="991202" y="7116894"/>
            <a:ext cx="11022396" cy="1435945"/>
          </a:xfrm>
          <a:prstGeom prst="roundRect">
            <a:avLst/>
          </a:prstGeom>
          <a:solidFill>
            <a:schemeClr val="bg1"/>
          </a:solidFill>
          <a:ln w="38100" cap="flat">
            <a:solidFill>
              <a:srgbClr val="76717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r>
              <a:rPr lang="ja-JP" altLang="en-US">
                <a:solidFill>
                  <a:schemeClr val="tx1"/>
                </a:solidFill>
                <a:latin typeface="MS PGothic" panose="020B0600070205080204" pitchFamily="34" charset="-128"/>
                <a:ea typeface="MS PGothic" panose="020B0600070205080204" pitchFamily="34" charset="-128"/>
              </a:rPr>
              <a:t>移動方向は同じでも</a:t>
            </a:r>
            <a:r>
              <a:rPr lang="ja-JP" altLang="en-US">
                <a:solidFill>
                  <a:srgbClr val="FF0000"/>
                </a:solidFill>
                <a:latin typeface="MS PGothic" panose="020B0600070205080204" pitchFamily="34" charset="-128"/>
                <a:ea typeface="MS PGothic" panose="020B0600070205080204" pitchFamily="34" charset="-128"/>
              </a:rPr>
              <a:t>移動方法が異なる</a:t>
            </a:r>
            <a:r>
              <a:rPr lang="ja-JP" altLang="en-US">
                <a:solidFill>
                  <a:schemeClr val="tx1"/>
                </a:solidFill>
                <a:latin typeface="MS PGothic" panose="020B0600070205080204" pitchFamily="34" charset="-128"/>
                <a:ea typeface="MS PGothic" panose="020B0600070205080204" pitchFamily="34" charset="-128"/>
              </a:rPr>
              <a:t>作品を</a:t>
            </a:r>
            <a:endParaRPr lang="en-US" altLang="ja-JP" dirty="0">
              <a:solidFill>
                <a:schemeClr val="tx1"/>
              </a:solidFill>
              <a:latin typeface="MS PGothic" panose="020B0600070205080204" pitchFamily="34" charset="-128"/>
              <a:ea typeface="MS PGothic" panose="020B0600070205080204" pitchFamily="34" charset="-128"/>
            </a:endParaRPr>
          </a:p>
          <a:p>
            <a:r>
              <a:rPr lang="ja-JP" altLang="en-US">
                <a:solidFill>
                  <a:schemeClr val="tx1"/>
                </a:solidFill>
                <a:latin typeface="MS PGothic" panose="020B0600070205080204" pitchFamily="34" charset="-128"/>
                <a:ea typeface="MS PGothic" panose="020B0600070205080204" pitchFamily="34" charset="-128"/>
              </a:rPr>
              <a:t>検索することができた</a:t>
            </a:r>
          </a:p>
        </p:txBody>
      </p:sp>
    </p:spTree>
    <p:extLst>
      <p:ext uri="{BB962C8B-B14F-4D97-AF65-F5344CB8AC3E}">
        <p14:creationId xmlns:p14="http://schemas.microsoft.com/office/powerpoint/2010/main" val="96421960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CB8B351-3535-9C4A-9048-5B1312491A70}"/>
              </a:ext>
            </a:extLst>
          </p:cNvPr>
          <p:cNvSpPr>
            <a:spLocks noGrp="1"/>
          </p:cNvSpPr>
          <p:nvPr>
            <p:ph type="body" idx="1"/>
          </p:nvPr>
        </p:nvSpPr>
        <p:spPr/>
        <p:txBody>
          <a:bodyPr/>
          <a:lstStyle/>
          <a:p>
            <a:pPr marL="0" indent="0">
              <a:buNone/>
            </a:pPr>
            <a:r>
              <a:rPr kumimoji="1" lang="en-US" altLang="ja-JP" dirty="0"/>
              <a:t>Scratch</a:t>
            </a:r>
            <a:r>
              <a:rPr lang="ja-JP" altLang="en-US"/>
              <a:t>既存</a:t>
            </a:r>
            <a:r>
              <a:rPr kumimoji="1" lang="ja-JP" altLang="en-US"/>
              <a:t>作品を対象に，オブジェクトの移動方向検出を実施した</a:t>
            </a:r>
            <a:endParaRPr kumimoji="1" lang="en-US" altLang="ja-JP" dirty="0"/>
          </a:p>
          <a:p>
            <a:pPr lvl="1"/>
            <a:r>
              <a:rPr kumimoji="1" lang="ja-JP" altLang="en-US"/>
              <a:t>検出対象</a:t>
            </a:r>
            <a:endParaRPr kumimoji="1" lang="en-US" altLang="ja-JP" dirty="0"/>
          </a:p>
          <a:p>
            <a:pPr lvl="2"/>
            <a:r>
              <a:rPr lang="ja-JP" altLang="en-US"/>
              <a:t>操作を必要とせず無限ループしない，タイトルや概要に「</a:t>
            </a:r>
            <a:r>
              <a:rPr lang="en-US" altLang="ja-JP" dirty="0"/>
              <a:t>cat</a:t>
            </a:r>
            <a:r>
              <a:rPr lang="ja-JP" altLang="en-US"/>
              <a:t>」を含む</a:t>
            </a:r>
            <a:r>
              <a:rPr lang="en-US" altLang="ja-JP" dirty="0"/>
              <a:t>122</a:t>
            </a:r>
            <a:r>
              <a:rPr lang="ja-JP" altLang="en-US"/>
              <a:t>件の作品</a:t>
            </a:r>
            <a:endParaRPr lang="en-US" altLang="ja-JP" dirty="0"/>
          </a:p>
          <a:p>
            <a:pPr lvl="1"/>
            <a:r>
              <a:rPr lang="ja-JP" altLang="en-US"/>
              <a:t>検出結果</a:t>
            </a:r>
            <a:endParaRPr lang="en-US" altLang="ja-JP" dirty="0"/>
          </a:p>
          <a:p>
            <a:pPr lvl="2"/>
            <a:r>
              <a:rPr lang="en-US" altLang="ja-JP" dirty="0"/>
              <a:t>122</a:t>
            </a:r>
            <a:r>
              <a:rPr lang="ja-JP" altLang="en-US"/>
              <a:t>件中</a:t>
            </a:r>
            <a:r>
              <a:rPr lang="en-US" altLang="ja-JP" dirty="0"/>
              <a:t>29</a:t>
            </a:r>
            <a:r>
              <a:rPr lang="ja-JP" altLang="en-US"/>
              <a:t>件の作品のオブジェクトの移動方向を検出</a:t>
            </a:r>
            <a:endParaRPr lang="en-US" altLang="ja-JP" dirty="0"/>
          </a:p>
          <a:p>
            <a:pPr lvl="2"/>
            <a:r>
              <a:rPr lang="en-US" altLang="ja-JP" dirty="0"/>
              <a:t>39</a:t>
            </a:r>
            <a:r>
              <a:rPr lang="ja-JP" altLang="en-US"/>
              <a:t>件中</a:t>
            </a:r>
            <a:r>
              <a:rPr lang="en-US" altLang="ja-JP" dirty="0"/>
              <a:t>11</a:t>
            </a:r>
            <a:r>
              <a:rPr lang="ja-JP" altLang="en-US"/>
              <a:t>件の作品で，実際のオブジェクトの移動方向と，検出された移動方向が一致</a:t>
            </a:r>
            <a:endParaRPr lang="en-US" altLang="ja-JP" dirty="0"/>
          </a:p>
          <a:p>
            <a:pPr lvl="1"/>
            <a:endParaRPr lang="en-US" altLang="ja-JP" dirty="0"/>
          </a:p>
        </p:txBody>
      </p:sp>
      <p:sp>
        <p:nvSpPr>
          <p:cNvPr id="3" name="タイトル 2">
            <a:extLst>
              <a:ext uri="{FF2B5EF4-FFF2-40B4-BE49-F238E27FC236}">
                <a16:creationId xmlns:a16="http://schemas.microsoft.com/office/drawing/2014/main" id="{74F2C739-69AE-F345-8FE9-885AAE7962FB}"/>
              </a:ext>
            </a:extLst>
          </p:cNvPr>
          <p:cNvSpPr>
            <a:spLocks noGrp="1"/>
          </p:cNvSpPr>
          <p:nvPr>
            <p:ph type="title"/>
          </p:nvPr>
        </p:nvSpPr>
        <p:spPr/>
        <p:txBody>
          <a:bodyPr/>
          <a:lstStyle/>
          <a:p>
            <a:r>
              <a:rPr kumimoji="1" lang="ja-JP" altLang="en-US"/>
              <a:t>追加研究</a:t>
            </a:r>
          </a:p>
        </p:txBody>
      </p:sp>
      <p:sp>
        <p:nvSpPr>
          <p:cNvPr id="4" name="スライド番号プレースホルダー 3">
            <a:extLst>
              <a:ext uri="{FF2B5EF4-FFF2-40B4-BE49-F238E27FC236}">
                <a16:creationId xmlns:a16="http://schemas.microsoft.com/office/drawing/2014/main" id="{853E17A4-A4E9-404C-89D6-24E3C664052A}"/>
              </a:ext>
            </a:extLst>
          </p:cNvPr>
          <p:cNvSpPr>
            <a:spLocks noGrp="1"/>
          </p:cNvSpPr>
          <p:nvPr>
            <p:ph type="sldNum" sz="quarter" idx="2"/>
          </p:nvPr>
        </p:nvSpPr>
        <p:spPr/>
        <p:txBody>
          <a:bodyPr/>
          <a:lstStyle/>
          <a:p>
            <a:fld id="{86CB4B4D-7CA3-9044-876B-883B54F8677D}" type="slidenum">
              <a:rPr lang="en-US" altLang="ja-JP" smtClean="0"/>
              <a:pPr/>
              <a:t>18</a:t>
            </a:fld>
            <a:endParaRPr lang="en-US" altLang="ja-JP"/>
          </a:p>
        </p:txBody>
      </p:sp>
    </p:spTree>
    <p:extLst>
      <p:ext uri="{BB962C8B-B14F-4D97-AF65-F5344CB8AC3E}">
        <p14:creationId xmlns:p14="http://schemas.microsoft.com/office/powerpoint/2010/main" val="356614100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CB8B351-3535-9C4A-9048-5B1312491A70}"/>
              </a:ext>
            </a:extLst>
          </p:cNvPr>
          <p:cNvSpPr>
            <a:spLocks noGrp="1"/>
          </p:cNvSpPr>
          <p:nvPr>
            <p:ph type="body" idx="1"/>
          </p:nvPr>
        </p:nvSpPr>
        <p:spPr>
          <a:xfrm>
            <a:off x="598410" y="2220687"/>
            <a:ext cx="11807980" cy="4546771"/>
          </a:xfrm>
        </p:spPr>
        <p:txBody>
          <a:bodyPr/>
          <a:lstStyle/>
          <a:p>
            <a:pPr>
              <a:lnSpc>
                <a:spcPct val="100000"/>
              </a:lnSpc>
            </a:pPr>
            <a:r>
              <a:rPr lang="en-US" altLang="ja-JP" dirty="0"/>
              <a:t>122</a:t>
            </a:r>
            <a:r>
              <a:rPr lang="ja-JP" altLang="en-US"/>
              <a:t>件中</a:t>
            </a:r>
            <a:r>
              <a:rPr lang="en-US" altLang="ja-JP" dirty="0"/>
              <a:t>29</a:t>
            </a:r>
            <a:r>
              <a:rPr lang="ja-JP" altLang="en-US"/>
              <a:t>件の作品のオブジェクトの移動方向を検出</a:t>
            </a:r>
            <a:endParaRPr lang="en-US" altLang="ja-JP" dirty="0"/>
          </a:p>
          <a:p>
            <a:pPr lvl="1">
              <a:lnSpc>
                <a:spcPct val="100000"/>
              </a:lnSpc>
            </a:pPr>
            <a:r>
              <a:rPr lang="ja-JP" altLang="en-US"/>
              <a:t>指定したオブジェクト　　が使用されていない作品では，移動方向が検出されなかった</a:t>
            </a:r>
            <a:endParaRPr lang="en-US" altLang="ja-JP" dirty="0"/>
          </a:p>
          <a:p>
            <a:pPr>
              <a:lnSpc>
                <a:spcPct val="100000"/>
              </a:lnSpc>
              <a:spcBef>
                <a:spcPts val="1800"/>
              </a:spcBef>
            </a:pPr>
            <a:r>
              <a:rPr lang="en-US" altLang="ja-JP" dirty="0"/>
              <a:t>39</a:t>
            </a:r>
            <a:r>
              <a:rPr lang="ja-JP" altLang="en-US"/>
              <a:t>件中</a:t>
            </a:r>
            <a:r>
              <a:rPr lang="en-US" altLang="ja-JP" dirty="0"/>
              <a:t>11</a:t>
            </a:r>
            <a:r>
              <a:rPr lang="ja-JP" altLang="en-US"/>
              <a:t>件の作品で，実際のオブジェクトの移動方向と，検出された移動方向が一致</a:t>
            </a:r>
            <a:endParaRPr lang="en-US" altLang="ja-JP" dirty="0"/>
          </a:p>
          <a:p>
            <a:pPr lvl="1">
              <a:lnSpc>
                <a:spcPct val="100000"/>
              </a:lnSpc>
            </a:pPr>
            <a:r>
              <a:rPr lang="ja-JP" altLang="en-US"/>
              <a:t>画像認識結果の誤差により，座標が変化していないにもかかわらず変化したと捉えられたため，誤った移動方向が検出された</a:t>
            </a:r>
          </a:p>
          <a:p>
            <a:pPr lvl="1"/>
            <a:endParaRPr lang="en-US" altLang="ja-JP" dirty="0"/>
          </a:p>
        </p:txBody>
      </p:sp>
      <p:sp>
        <p:nvSpPr>
          <p:cNvPr id="3" name="タイトル 2">
            <a:extLst>
              <a:ext uri="{FF2B5EF4-FFF2-40B4-BE49-F238E27FC236}">
                <a16:creationId xmlns:a16="http://schemas.microsoft.com/office/drawing/2014/main" id="{74F2C739-69AE-F345-8FE9-885AAE7962FB}"/>
              </a:ext>
            </a:extLst>
          </p:cNvPr>
          <p:cNvSpPr>
            <a:spLocks noGrp="1"/>
          </p:cNvSpPr>
          <p:nvPr>
            <p:ph type="title"/>
          </p:nvPr>
        </p:nvSpPr>
        <p:spPr/>
        <p:txBody>
          <a:bodyPr/>
          <a:lstStyle/>
          <a:p>
            <a:r>
              <a:rPr kumimoji="1" lang="ja-JP" altLang="en-US"/>
              <a:t>追加研究</a:t>
            </a:r>
          </a:p>
        </p:txBody>
      </p:sp>
      <p:sp>
        <p:nvSpPr>
          <p:cNvPr id="4" name="スライド番号プレースホルダー 3">
            <a:extLst>
              <a:ext uri="{FF2B5EF4-FFF2-40B4-BE49-F238E27FC236}">
                <a16:creationId xmlns:a16="http://schemas.microsoft.com/office/drawing/2014/main" id="{853E17A4-A4E9-404C-89D6-24E3C664052A}"/>
              </a:ext>
            </a:extLst>
          </p:cNvPr>
          <p:cNvSpPr>
            <a:spLocks noGrp="1"/>
          </p:cNvSpPr>
          <p:nvPr>
            <p:ph type="sldNum" sz="quarter" idx="2"/>
          </p:nvPr>
        </p:nvSpPr>
        <p:spPr/>
        <p:txBody>
          <a:bodyPr/>
          <a:lstStyle/>
          <a:p>
            <a:fld id="{86CB4B4D-7CA3-9044-876B-883B54F8677D}" type="slidenum">
              <a:rPr lang="en-US" altLang="ja-JP" smtClean="0"/>
              <a:pPr/>
              <a:t>19</a:t>
            </a:fld>
            <a:endParaRPr lang="en-US" altLang="ja-JP"/>
          </a:p>
        </p:txBody>
      </p:sp>
      <p:pic>
        <p:nvPicPr>
          <p:cNvPr id="5" name="図 4">
            <a:extLst>
              <a:ext uri="{FF2B5EF4-FFF2-40B4-BE49-F238E27FC236}">
                <a16:creationId xmlns:a16="http://schemas.microsoft.com/office/drawing/2014/main" id="{190ABE2D-0487-6344-8D3E-98FDE3C3D928}"/>
              </a:ext>
            </a:extLst>
          </p:cNvPr>
          <p:cNvPicPr>
            <a:picLocks noChangeAspect="1"/>
          </p:cNvPicPr>
          <p:nvPr/>
        </p:nvPicPr>
        <p:blipFill>
          <a:blip r:embed="rId3"/>
          <a:stretch>
            <a:fillRect/>
          </a:stretch>
        </p:blipFill>
        <p:spPr>
          <a:xfrm>
            <a:off x="4960187" y="3060338"/>
            <a:ext cx="509587" cy="519987"/>
          </a:xfrm>
          <a:prstGeom prst="rect">
            <a:avLst/>
          </a:prstGeom>
        </p:spPr>
      </p:pic>
      <p:grpSp>
        <p:nvGrpSpPr>
          <p:cNvPr id="25" name="グループ化 24">
            <a:extLst>
              <a:ext uri="{FF2B5EF4-FFF2-40B4-BE49-F238E27FC236}">
                <a16:creationId xmlns:a16="http://schemas.microsoft.com/office/drawing/2014/main" id="{68D1DB1F-00FA-1341-AD6E-8B0975CA6061}"/>
              </a:ext>
            </a:extLst>
          </p:cNvPr>
          <p:cNvGrpSpPr/>
          <p:nvPr/>
        </p:nvGrpSpPr>
        <p:grpSpPr>
          <a:xfrm>
            <a:off x="912342" y="6767458"/>
            <a:ext cx="11180115" cy="1911124"/>
            <a:chOff x="3368583" y="6734252"/>
            <a:chExt cx="11180115" cy="1911124"/>
          </a:xfrm>
        </p:grpSpPr>
        <p:pic>
          <p:nvPicPr>
            <p:cNvPr id="17" name="図 16" descr="図形, 円&#10;&#10;自動的に生成された説明">
              <a:extLst>
                <a:ext uri="{FF2B5EF4-FFF2-40B4-BE49-F238E27FC236}">
                  <a16:creationId xmlns:a16="http://schemas.microsoft.com/office/drawing/2014/main" id="{E109ED3E-70CF-DC46-A4A0-C2D9061636BA}"/>
                </a:ext>
              </a:extLst>
            </p:cNvPr>
            <p:cNvPicPr>
              <a:picLocks noChangeAspect="1"/>
            </p:cNvPicPr>
            <p:nvPr/>
          </p:nvPicPr>
          <p:blipFill>
            <a:blip r:embed="rId4"/>
            <a:stretch>
              <a:fillRect/>
            </a:stretch>
          </p:blipFill>
          <p:spPr>
            <a:xfrm>
              <a:off x="6931519" y="6734252"/>
              <a:ext cx="2560655" cy="1911124"/>
            </a:xfrm>
            <a:prstGeom prst="rect">
              <a:avLst/>
            </a:prstGeom>
            <a:ln w="28575">
              <a:solidFill>
                <a:schemeClr val="tx1"/>
              </a:solidFill>
            </a:ln>
          </p:spPr>
        </p:pic>
        <p:pic>
          <p:nvPicPr>
            <p:cNvPr id="18" name="図 17" descr="図形, 円&#10;&#10;自動的に生成された説明">
              <a:extLst>
                <a:ext uri="{FF2B5EF4-FFF2-40B4-BE49-F238E27FC236}">
                  <a16:creationId xmlns:a16="http://schemas.microsoft.com/office/drawing/2014/main" id="{D248F87A-3948-8840-984B-B32B275280C5}"/>
                </a:ext>
              </a:extLst>
            </p:cNvPr>
            <p:cNvPicPr>
              <a:picLocks noChangeAspect="1"/>
            </p:cNvPicPr>
            <p:nvPr/>
          </p:nvPicPr>
          <p:blipFill>
            <a:blip r:embed="rId5"/>
            <a:stretch>
              <a:fillRect/>
            </a:stretch>
          </p:blipFill>
          <p:spPr>
            <a:xfrm>
              <a:off x="3368583" y="6734252"/>
              <a:ext cx="2532844" cy="1911124"/>
            </a:xfrm>
            <a:prstGeom prst="rect">
              <a:avLst/>
            </a:prstGeom>
            <a:ln w="28575">
              <a:solidFill>
                <a:schemeClr val="tx1"/>
              </a:solidFill>
            </a:ln>
          </p:spPr>
        </p:pic>
        <p:sp>
          <p:nvSpPr>
            <p:cNvPr id="19" name="右矢印 18">
              <a:extLst>
                <a:ext uri="{FF2B5EF4-FFF2-40B4-BE49-F238E27FC236}">
                  <a16:creationId xmlns:a16="http://schemas.microsoft.com/office/drawing/2014/main" id="{339AAD2B-218B-A940-841F-BC258456FE9F}"/>
                </a:ext>
              </a:extLst>
            </p:cNvPr>
            <p:cNvSpPr/>
            <p:nvPr/>
          </p:nvSpPr>
          <p:spPr>
            <a:xfrm>
              <a:off x="5998588" y="7301801"/>
              <a:ext cx="835770" cy="776026"/>
            </a:xfrm>
            <a:prstGeom prst="rightArrow">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3" name="正方形/長方形 12">
              <a:extLst>
                <a:ext uri="{FF2B5EF4-FFF2-40B4-BE49-F238E27FC236}">
                  <a16:creationId xmlns:a16="http://schemas.microsoft.com/office/drawing/2014/main" id="{A00465A1-0B36-3243-9B33-B22510ABD79D}"/>
                </a:ext>
              </a:extLst>
            </p:cNvPr>
            <p:cNvSpPr/>
            <p:nvPr/>
          </p:nvSpPr>
          <p:spPr>
            <a:xfrm>
              <a:off x="3368583" y="6875919"/>
              <a:ext cx="1515651" cy="1625833"/>
            </a:xfrm>
            <a:prstGeom prst="rect">
              <a:avLst/>
            </a:prstGeom>
            <a:noFill/>
            <a:ln w="38100" cap="flat">
              <a:solidFill>
                <a:srgbClr val="2E1D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4" name="正方形/長方形 13">
              <a:extLst>
                <a:ext uri="{FF2B5EF4-FFF2-40B4-BE49-F238E27FC236}">
                  <a16:creationId xmlns:a16="http://schemas.microsoft.com/office/drawing/2014/main" id="{CDAD7AB9-57CD-0943-9FD7-BC5CD3B343E6}"/>
                </a:ext>
              </a:extLst>
            </p:cNvPr>
            <p:cNvSpPr/>
            <p:nvPr/>
          </p:nvSpPr>
          <p:spPr>
            <a:xfrm>
              <a:off x="7939668" y="6857667"/>
              <a:ext cx="1552506" cy="1644085"/>
            </a:xfrm>
            <a:prstGeom prst="rect">
              <a:avLst/>
            </a:prstGeom>
            <a:noFill/>
            <a:ln w="38100" cap="flat">
              <a:solidFill>
                <a:srgbClr val="2E1D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5" name="テキスト ボックス 14">
              <a:extLst>
                <a:ext uri="{FF2B5EF4-FFF2-40B4-BE49-F238E27FC236}">
                  <a16:creationId xmlns:a16="http://schemas.microsoft.com/office/drawing/2014/main" id="{F4375B6B-6032-5C48-9443-3EB77BA34DB5}"/>
                </a:ext>
              </a:extLst>
            </p:cNvPr>
            <p:cNvSpPr txBox="1"/>
            <p:nvPr/>
          </p:nvSpPr>
          <p:spPr>
            <a:xfrm>
              <a:off x="4836120" y="8163195"/>
              <a:ext cx="100348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a:t>
              </a:r>
              <a:r>
                <a:rPr lang="en-US" altLang="ja-JP" sz="2000" dirty="0">
                  <a:latin typeface="MS PGothic" panose="020B0600070205080204" pitchFamily="34" charset="-128"/>
                  <a:ea typeface="MS PGothic" panose="020B0600070205080204" pitchFamily="34" charset="-128"/>
                </a:rPr>
                <a:t>60</a:t>
              </a:r>
              <a:r>
                <a:rPr kumimoji="0" lang="en-US" altLang="ja-JP" sz="20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 </a:t>
              </a:r>
              <a:r>
                <a:rPr lang="en-US" altLang="ja-JP" sz="2000" b="1" dirty="0">
                  <a:latin typeface="MS PGothic" panose="020B0600070205080204" pitchFamily="34" charset="-128"/>
                  <a:ea typeface="MS PGothic" panose="020B0600070205080204" pitchFamily="34" charset="-128"/>
                </a:rPr>
                <a:t>90</a:t>
              </a:r>
              <a:r>
                <a:rPr kumimoji="0" lang="ja-JP" altLang="en-US" sz="20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a:t>
              </a:r>
            </a:p>
          </p:txBody>
        </p:sp>
        <p:sp>
          <p:nvSpPr>
            <p:cNvPr id="16" name="テキスト ボックス 15">
              <a:extLst>
                <a:ext uri="{FF2B5EF4-FFF2-40B4-BE49-F238E27FC236}">
                  <a16:creationId xmlns:a16="http://schemas.microsoft.com/office/drawing/2014/main" id="{F619637D-5945-2546-B643-7878D7D531B9}"/>
                </a:ext>
              </a:extLst>
            </p:cNvPr>
            <p:cNvSpPr txBox="1"/>
            <p:nvPr/>
          </p:nvSpPr>
          <p:spPr>
            <a:xfrm>
              <a:off x="6871528" y="8163195"/>
              <a:ext cx="113172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a:t>
              </a:r>
              <a:r>
                <a:rPr kumimoji="0" lang="en-US" altLang="ja-JP" sz="20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150, </a:t>
              </a:r>
              <a:r>
                <a:rPr kumimoji="0" lang="en-US" altLang="ja-JP" sz="2000" b="1"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91</a:t>
              </a:r>
              <a:r>
                <a:rPr kumimoji="0" lang="ja-JP" altLang="en-US" sz="20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a:t>
              </a:r>
            </a:p>
          </p:txBody>
        </p:sp>
        <p:cxnSp>
          <p:nvCxnSpPr>
            <p:cNvPr id="20" name="直線コネクタ 19">
              <a:extLst>
                <a:ext uri="{FF2B5EF4-FFF2-40B4-BE49-F238E27FC236}">
                  <a16:creationId xmlns:a16="http://schemas.microsoft.com/office/drawing/2014/main" id="{4F705821-CC7E-4343-8338-07A3CFCEBA3A}"/>
                </a:ext>
              </a:extLst>
            </p:cNvPr>
            <p:cNvCxnSpPr>
              <a:cxnSpLocks/>
            </p:cNvCxnSpPr>
            <p:nvPr/>
          </p:nvCxnSpPr>
          <p:spPr>
            <a:xfrm>
              <a:off x="5376297" y="8512140"/>
              <a:ext cx="318208" cy="0"/>
            </a:xfrm>
            <a:prstGeom prst="line">
              <a:avLst/>
            </a:prstGeom>
            <a:noFill/>
            <a:ln w="381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23" name="直線コネクタ 22">
              <a:extLst>
                <a:ext uri="{FF2B5EF4-FFF2-40B4-BE49-F238E27FC236}">
                  <a16:creationId xmlns:a16="http://schemas.microsoft.com/office/drawing/2014/main" id="{A9105C47-7FEE-8541-9D38-688D30B2C566}"/>
                </a:ext>
              </a:extLst>
            </p:cNvPr>
            <p:cNvCxnSpPr>
              <a:cxnSpLocks/>
            </p:cNvCxnSpPr>
            <p:nvPr/>
          </p:nvCxnSpPr>
          <p:spPr>
            <a:xfrm>
              <a:off x="7534327" y="8512140"/>
              <a:ext cx="318208" cy="0"/>
            </a:xfrm>
            <a:prstGeom prst="line">
              <a:avLst/>
            </a:prstGeom>
            <a:noFill/>
            <a:ln w="381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
          <p:nvSpPr>
            <p:cNvPr id="24" name="角丸四角形吹き出し 23">
              <a:extLst>
                <a:ext uri="{FF2B5EF4-FFF2-40B4-BE49-F238E27FC236}">
                  <a16:creationId xmlns:a16="http://schemas.microsoft.com/office/drawing/2014/main" id="{63C6A1EE-2E8D-D34B-A4E0-6573BFCA16B5}"/>
                </a:ext>
              </a:extLst>
            </p:cNvPr>
            <p:cNvSpPr/>
            <p:nvPr/>
          </p:nvSpPr>
          <p:spPr>
            <a:xfrm>
              <a:off x="9886744" y="6734252"/>
              <a:ext cx="4661954" cy="1644084"/>
            </a:xfrm>
            <a:prstGeom prst="wedgeRoundRectCallout">
              <a:avLst>
                <a:gd name="adj1" fmla="val -45608"/>
                <a:gd name="adj2" fmla="val 68260"/>
                <a:gd name="adj3" fmla="val 1666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rPr>
                <a:t>正しい移動方向は右だが，</a:t>
              </a:r>
              <a:endParaRPr kumimoji="0" lang="en-US" altLang="ja-JP" sz="2800" b="0" i="0" u="none" strike="noStrike" cap="none" spc="0" normalizeH="0" baseline="0" dirty="0">
                <a:ln>
                  <a:noFill/>
                </a:ln>
                <a:solidFill>
                  <a:schemeClr val="tx1"/>
                </a:solidFill>
                <a:effectLst/>
                <a:uFillTx/>
                <a:latin typeface="MS PGothic" panose="020B0600070205080204" pitchFamily="34" charset="-128"/>
                <a:ea typeface="MS PGothic" panose="020B0600070205080204" pitchFamily="34" charset="-128"/>
                <a:sym typeface="Helvetica Light"/>
              </a:endParaRPr>
            </a:p>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rPr>
                <a:t>誤差により右上となってしまう</a:t>
              </a:r>
              <a:endParaRPr kumimoji="0" lang="ja-JP" altLang="en-US"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sp>
        <p:nvSpPr>
          <p:cNvPr id="26" name="テキスト ボックス 25">
            <a:extLst>
              <a:ext uri="{FF2B5EF4-FFF2-40B4-BE49-F238E27FC236}">
                <a16:creationId xmlns:a16="http://schemas.microsoft.com/office/drawing/2014/main" id="{A937E0D6-7E90-9B4F-80AA-B69F833CFFCC}"/>
              </a:ext>
            </a:extLst>
          </p:cNvPr>
          <p:cNvSpPr txBox="1"/>
          <p:nvPr/>
        </p:nvSpPr>
        <p:spPr>
          <a:xfrm>
            <a:off x="943650" y="8681470"/>
            <a:ext cx="24702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最初のフレーム</a:t>
            </a:r>
            <a:endParaRPr kumimoji="0" lang="ja-JP" altLang="en-US" sz="2800" b="0" i="0" u="none" strike="noStrike" cap="none" spc="0" normalizeH="0" baseline="0">
              <a:ln>
                <a:noFill/>
              </a:ln>
              <a:effectLst/>
              <a:uFillTx/>
              <a:latin typeface="MS PGothic" panose="020B0600070205080204" pitchFamily="34" charset="-128"/>
              <a:ea typeface="MS PGothic" panose="020B0600070205080204" pitchFamily="34" charset="-128"/>
              <a:cs typeface="+mn-cs"/>
              <a:sym typeface="Helvetica Light"/>
            </a:endParaRPr>
          </a:p>
        </p:txBody>
      </p:sp>
      <p:sp>
        <p:nvSpPr>
          <p:cNvPr id="27" name="テキスト ボックス 26">
            <a:extLst>
              <a:ext uri="{FF2B5EF4-FFF2-40B4-BE49-F238E27FC236}">
                <a16:creationId xmlns:a16="http://schemas.microsoft.com/office/drawing/2014/main" id="{864120CE-D40A-9D4F-9F40-EF92A385C504}"/>
              </a:ext>
            </a:extLst>
          </p:cNvPr>
          <p:cNvSpPr txBox="1"/>
          <p:nvPr/>
        </p:nvSpPr>
        <p:spPr>
          <a:xfrm>
            <a:off x="4520494" y="8678582"/>
            <a:ext cx="24702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最後のフレーム</a:t>
            </a:r>
            <a:endParaRPr kumimoji="0" lang="ja-JP" altLang="en-US" sz="2800" b="0" i="0" u="none" strike="noStrike" cap="none" spc="0" normalizeH="0" baseline="0">
              <a:ln>
                <a:noFill/>
              </a:ln>
              <a:effectLst/>
              <a:uFillTx/>
              <a:latin typeface="MS PGothic" panose="020B0600070205080204" pitchFamily="34" charset="-128"/>
              <a:ea typeface="MS PGothic" panose="020B0600070205080204" pitchFamily="34" charset="-128"/>
              <a:cs typeface="+mn-cs"/>
              <a:sym typeface="Helvetica Light"/>
            </a:endParaRPr>
          </a:p>
        </p:txBody>
      </p:sp>
    </p:spTree>
    <p:extLst>
      <p:ext uri="{BB962C8B-B14F-4D97-AF65-F5344CB8AC3E}">
        <p14:creationId xmlns:p14="http://schemas.microsoft.com/office/powerpoint/2010/main" val="79956510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C392B65-7903-0843-8C59-BEAFF94FC205}"/>
              </a:ext>
            </a:extLst>
          </p:cNvPr>
          <p:cNvSpPr>
            <a:spLocks noGrp="1"/>
          </p:cNvSpPr>
          <p:nvPr>
            <p:ph type="body" idx="1"/>
          </p:nvPr>
        </p:nvSpPr>
        <p:spPr/>
        <p:txBody>
          <a:bodyPr/>
          <a:lstStyle/>
          <a:p>
            <a:pPr marL="0" indent="0">
              <a:buNone/>
            </a:pPr>
            <a:r>
              <a:rPr lang="ja-JP" altLang="en-US"/>
              <a:t>命令処理を視覚的に表現した</a:t>
            </a:r>
            <a:r>
              <a:rPr kumimoji="1" lang="ja-JP" altLang="en-US"/>
              <a:t>ブロックを組み合わせることでプログラム</a:t>
            </a:r>
            <a:r>
              <a:rPr lang="ja-JP" altLang="en-US"/>
              <a:t>作品を制作し，オンラインサービス上に公開できる</a:t>
            </a:r>
            <a:endParaRPr kumimoji="1" lang="ja-JP" altLang="en-US"/>
          </a:p>
        </p:txBody>
      </p:sp>
      <p:sp>
        <p:nvSpPr>
          <p:cNvPr id="3" name="タイトル 2">
            <a:extLst>
              <a:ext uri="{FF2B5EF4-FFF2-40B4-BE49-F238E27FC236}">
                <a16:creationId xmlns:a16="http://schemas.microsoft.com/office/drawing/2014/main" id="{C80F2940-2A0B-1640-B93F-9B29828E62EE}"/>
              </a:ext>
            </a:extLst>
          </p:cNvPr>
          <p:cNvSpPr>
            <a:spLocks noGrp="1"/>
          </p:cNvSpPr>
          <p:nvPr>
            <p:ph type="title"/>
          </p:nvPr>
        </p:nvSpPr>
        <p:spPr/>
        <p:txBody>
          <a:bodyPr/>
          <a:lstStyle/>
          <a:p>
            <a:r>
              <a:rPr kumimoji="1" lang="ja-JP" altLang="en-US"/>
              <a:t>ビジュアルプログラミング言語</a:t>
            </a:r>
            <a:r>
              <a:rPr kumimoji="1" lang="en-US" altLang="ja-JP" dirty="0"/>
              <a:t> Scratch</a:t>
            </a:r>
            <a:endParaRPr kumimoji="1" lang="ja-JP" altLang="en-US"/>
          </a:p>
        </p:txBody>
      </p:sp>
      <p:sp>
        <p:nvSpPr>
          <p:cNvPr id="4" name="スライド番号プレースホルダー 3">
            <a:extLst>
              <a:ext uri="{FF2B5EF4-FFF2-40B4-BE49-F238E27FC236}">
                <a16:creationId xmlns:a16="http://schemas.microsoft.com/office/drawing/2014/main" id="{0BCAFE47-AA31-964C-83EB-506085BA018B}"/>
              </a:ext>
            </a:extLst>
          </p:cNvPr>
          <p:cNvSpPr>
            <a:spLocks noGrp="1"/>
          </p:cNvSpPr>
          <p:nvPr>
            <p:ph type="sldNum" sz="quarter" idx="2"/>
          </p:nvPr>
        </p:nvSpPr>
        <p:spPr>
          <a:xfrm>
            <a:off x="12340062" y="9039699"/>
            <a:ext cx="666849" cy="656590"/>
          </a:xfrm>
        </p:spPr>
        <p:txBody>
          <a:bodyPr/>
          <a:lstStyle/>
          <a:p>
            <a:fld id="{86CB4B4D-7CA3-9044-876B-883B54F8677D}" type="slidenum">
              <a:rPr lang="en-US" altLang="ja-JP"/>
              <a:pPr/>
              <a:t>2</a:t>
            </a:fld>
            <a:endParaRPr lang="en-US" altLang="ja-JP"/>
          </a:p>
        </p:txBody>
      </p:sp>
      <p:grpSp>
        <p:nvGrpSpPr>
          <p:cNvPr id="8" name="グループ化 7">
            <a:extLst>
              <a:ext uri="{FF2B5EF4-FFF2-40B4-BE49-F238E27FC236}">
                <a16:creationId xmlns:a16="http://schemas.microsoft.com/office/drawing/2014/main" id="{6A182FB1-6C0B-C34C-A48C-28FCF12504AA}"/>
              </a:ext>
            </a:extLst>
          </p:cNvPr>
          <p:cNvGrpSpPr/>
          <p:nvPr/>
        </p:nvGrpSpPr>
        <p:grpSpPr>
          <a:xfrm>
            <a:off x="319709" y="3944877"/>
            <a:ext cx="5898664" cy="3969750"/>
            <a:chOff x="2354167" y="3378267"/>
            <a:chExt cx="8293673" cy="5581570"/>
          </a:xfrm>
        </p:grpSpPr>
        <p:pic>
          <p:nvPicPr>
            <p:cNvPr id="5" name="図 4">
              <a:extLst>
                <a:ext uri="{FF2B5EF4-FFF2-40B4-BE49-F238E27FC236}">
                  <a16:creationId xmlns:a16="http://schemas.microsoft.com/office/drawing/2014/main" id="{B7A85377-C1A2-0840-8829-AFA6E474BC64}"/>
                </a:ext>
              </a:extLst>
            </p:cNvPr>
            <p:cNvPicPr>
              <a:picLocks noChangeAspect="1"/>
            </p:cNvPicPr>
            <p:nvPr/>
          </p:nvPicPr>
          <p:blipFill rotWithShape="1">
            <a:blip r:embed="rId3"/>
            <a:srcRect t="7795"/>
            <a:stretch/>
          </p:blipFill>
          <p:spPr>
            <a:xfrm>
              <a:off x="2354167" y="4136852"/>
              <a:ext cx="8293673" cy="4822985"/>
            </a:xfrm>
            <a:prstGeom prst="rect">
              <a:avLst/>
            </a:prstGeom>
            <a:ln>
              <a:solidFill>
                <a:schemeClr val="tx1"/>
              </a:solidFill>
            </a:ln>
          </p:spPr>
        </p:pic>
        <p:sp>
          <p:nvSpPr>
            <p:cNvPr id="6" name="フレーム 5">
              <a:extLst>
                <a:ext uri="{FF2B5EF4-FFF2-40B4-BE49-F238E27FC236}">
                  <a16:creationId xmlns:a16="http://schemas.microsoft.com/office/drawing/2014/main" id="{8A3174C4-6D64-6A40-B22B-49883C2EEF90}"/>
                </a:ext>
              </a:extLst>
            </p:cNvPr>
            <p:cNvSpPr/>
            <p:nvPr/>
          </p:nvSpPr>
          <p:spPr>
            <a:xfrm>
              <a:off x="2777323" y="4446222"/>
              <a:ext cx="1999159" cy="4513615"/>
            </a:xfrm>
            <a:prstGeom prst="frame">
              <a:avLst>
                <a:gd name="adj1" fmla="val 4948"/>
              </a:avLst>
            </a:prstGeom>
            <a:solidFill>
              <a:srgbClr val="FF000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7" name="角丸四角形吹き出し 6">
              <a:extLst>
                <a:ext uri="{FF2B5EF4-FFF2-40B4-BE49-F238E27FC236}">
                  <a16:creationId xmlns:a16="http://schemas.microsoft.com/office/drawing/2014/main" id="{DA07999B-E24D-954D-AC6C-0B1547FC5AEE}"/>
                </a:ext>
              </a:extLst>
            </p:cNvPr>
            <p:cNvSpPr/>
            <p:nvPr/>
          </p:nvSpPr>
          <p:spPr>
            <a:xfrm>
              <a:off x="2777323" y="3378267"/>
              <a:ext cx="2104624" cy="701542"/>
            </a:xfrm>
            <a:prstGeom prst="wedgeRoundRectCallout">
              <a:avLst>
                <a:gd name="adj1" fmla="val 1834"/>
                <a:gd name="adj2" fmla="val 101164"/>
                <a:gd name="adj3" fmla="val 1666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400">
                  <a:solidFill>
                    <a:schemeClr val="tx1"/>
                  </a:solidFill>
                  <a:latin typeface="MS PGothic" panose="020B0600070205080204" pitchFamily="34" charset="-128"/>
                  <a:ea typeface="MS PGothic" panose="020B0600070205080204" pitchFamily="34" charset="-128"/>
                </a:rPr>
                <a:t>ブロック</a:t>
              </a:r>
              <a:endParaRPr kumimoji="0" lang="ja-JP" altLang="en-US" sz="24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9" name="角丸四角形吹き出し 8">
              <a:extLst>
                <a:ext uri="{FF2B5EF4-FFF2-40B4-BE49-F238E27FC236}">
                  <a16:creationId xmlns:a16="http://schemas.microsoft.com/office/drawing/2014/main" id="{2F7FAB99-41C3-C041-9177-8D08ACFCCCAE}"/>
                </a:ext>
              </a:extLst>
            </p:cNvPr>
            <p:cNvSpPr/>
            <p:nvPr/>
          </p:nvSpPr>
          <p:spPr>
            <a:xfrm>
              <a:off x="4960212" y="6516072"/>
              <a:ext cx="2205389" cy="701542"/>
            </a:xfrm>
            <a:prstGeom prst="wedgeRoundRectCallout">
              <a:avLst>
                <a:gd name="adj1" fmla="val -1519"/>
                <a:gd name="adj2" fmla="val -88326"/>
                <a:gd name="adj3" fmla="val 1666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4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rPr>
                <a:t>プログラム</a:t>
              </a:r>
            </a:p>
          </p:txBody>
        </p:sp>
        <p:sp>
          <p:nvSpPr>
            <p:cNvPr id="13" name="フレーム 12">
              <a:extLst>
                <a:ext uri="{FF2B5EF4-FFF2-40B4-BE49-F238E27FC236}">
                  <a16:creationId xmlns:a16="http://schemas.microsoft.com/office/drawing/2014/main" id="{B5DB03BE-ABFA-4746-8558-3A73555C002B}"/>
                </a:ext>
              </a:extLst>
            </p:cNvPr>
            <p:cNvSpPr/>
            <p:nvPr/>
          </p:nvSpPr>
          <p:spPr>
            <a:xfrm>
              <a:off x="4975052" y="4719606"/>
              <a:ext cx="1781442" cy="1511377"/>
            </a:xfrm>
            <a:prstGeom prst="frame">
              <a:avLst>
                <a:gd name="adj1" fmla="val 6290"/>
              </a:avLst>
            </a:prstGeom>
            <a:solidFill>
              <a:srgbClr val="FF000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pic>
        <p:nvPicPr>
          <p:cNvPr id="17" name="図 16">
            <a:extLst>
              <a:ext uri="{FF2B5EF4-FFF2-40B4-BE49-F238E27FC236}">
                <a16:creationId xmlns:a16="http://schemas.microsoft.com/office/drawing/2014/main" id="{3FA1C4ED-F3CF-4949-841E-567EA5302C58}"/>
              </a:ext>
            </a:extLst>
          </p:cNvPr>
          <p:cNvPicPr>
            <a:picLocks noChangeAspect="1"/>
          </p:cNvPicPr>
          <p:nvPr/>
        </p:nvPicPr>
        <p:blipFill rotWithShape="1">
          <a:blip r:embed="rId4"/>
          <a:srcRect l="15706" t="18664" r="15862" b="17604"/>
          <a:stretch/>
        </p:blipFill>
        <p:spPr>
          <a:xfrm>
            <a:off x="6574644" y="4484402"/>
            <a:ext cx="6110447" cy="3430225"/>
          </a:xfrm>
          <a:prstGeom prst="rect">
            <a:avLst/>
          </a:prstGeom>
          <a:ln>
            <a:solidFill>
              <a:schemeClr val="tx1"/>
            </a:solidFill>
          </a:ln>
        </p:spPr>
      </p:pic>
      <p:sp>
        <p:nvSpPr>
          <p:cNvPr id="18" name="角丸四角形吹き出し 17">
            <a:extLst>
              <a:ext uri="{FF2B5EF4-FFF2-40B4-BE49-F238E27FC236}">
                <a16:creationId xmlns:a16="http://schemas.microsoft.com/office/drawing/2014/main" id="{299EFFFF-F711-B245-A65C-0B34831292AC}"/>
              </a:ext>
            </a:extLst>
          </p:cNvPr>
          <p:cNvSpPr/>
          <p:nvPr/>
        </p:nvSpPr>
        <p:spPr>
          <a:xfrm>
            <a:off x="7552115" y="3795185"/>
            <a:ext cx="1496860" cy="498954"/>
          </a:xfrm>
          <a:prstGeom prst="wedgeRoundRectCallout">
            <a:avLst>
              <a:gd name="adj1" fmla="val 1834"/>
              <a:gd name="adj2" fmla="val 101164"/>
              <a:gd name="adj3" fmla="val 1666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4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rPr>
              <a:t>タイトル</a:t>
            </a:r>
          </a:p>
        </p:txBody>
      </p:sp>
      <p:sp>
        <p:nvSpPr>
          <p:cNvPr id="20" name="正方形/長方形 19">
            <a:extLst>
              <a:ext uri="{FF2B5EF4-FFF2-40B4-BE49-F238E27FC236}">
                <a16:creationId xmlns:a16="http://schemas.microsoft.com/office/drawing/2014/main" id="{32EE4596-134B-2E4F-BBEA-6A1DBB63E0BF}"/>
              </a:ext>
            </a:extLst>
          </p:cNvPr>
          <p:cNvSpPr/>
          <p:nvPr/>
        </p:nvSpPr>
        <p:spPr>
          <a:xfrm>
            <a:off x="7223761" y="4802429"/>
            <a:ext cx="570586" cy="74371"/>
          </a:xfrm>
          <a:prstGeom prst="rect">
            <a:avLst/>
          </a:prstGeom>
          <a:solidFill>
            <a:srgbClr val="4E97FF"/>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1" name="フレーム 20">
            <a:extLst>
              <a:ext uri="{FF2B5EF4-FFF2-40B4-BE49-F238E27FC236}">
                <a16:creationId xmlns:a16="http://schemas.microsoft.com/office/drawing/2014/main" id="{9C42BD46-06FE-B840-B765-838F05225751}"/>
              </a:ext>
            </a:extLst>
          </p:cNvPr>
          <p:cNvSpPr/>
          <p:nvPr/>
        </p:nvSpPr>
        <p:spPr>
          <a:xfrm>
            <a:off x="9733412" y="4948167"/>
            <a:ext cx="2906442" cy="2663658"/>
          </a:xfrm>
          <a:prstGeom prst="frame">
            <a:avLst>
              <a:gd name="adj1" fmla="val 1658"/>
            </a:avLst>
          </a:prstGeom>
          <a:solidFill>
            <a:srgbClr val="FF000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9" name="フレーム 18">
            <a:extLst>
              <a:ext uri="{FF2B5EF4-FFF2-40B4-BE49-F238E27FC236}">
                <a16:creationId xmlns:a16="http://schemas.microsoft.com/office/drawing/2014/main" id="{AA3A65C6-5363-E340-BADF-DA217C187070}"/>
              </a:ext>
            </a:extLst>
          </p:cNvPr>
          <p:cNvSpPr/>
          <p:nvPr/>
        </p:nvSpPr>
        <p:spPr>
          <a:xfrm>
            <a:off x="7036676" y="4557109"/>
            <a:ext cx="2527738" cy="282505"/>
          </a:xfrm>
          <a:prstGeom prst="frame">
            <a:avLst>
              <a:gd name="adj1" fmla="val 16429"/>
            </a:avLst>
          </a:prstGeom>
          <a:solidFill>
            <a:srgbClr val="FF000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2" name="角丸四角形吹き出し 21">
            <a:extLst>
              <a:ext uri="{FF2B5EF4-FFF2-40B4-BE49-F238E27FC236}">
                <a16:creationId xmlns:a16="http://schemas.microsoft.com/office/drawing/2014/main" id="{FC07974C-5487-A94F-93B4-E43ED1321634}"/>
              </a:ext>
            </a:extLst>
          </p:cNvPr>
          <p:cNvSpPr/>
          <p:nvPr/>
        </p:nvSpPr>
        <p:spPr>
          <a:xfrm>
            <a:off x="10438203" y="4181186"/>
            <a:ext cx="1496860" cy="498954"/>
          </a:xfrm>
          <a:prstGeom prst="wedgeRoundRectCallout">
            <a:avLst>
              <a:gd name="adj1" fmla="val 1834"/>
              <a:gd name="adj2" fmla="val 101164"/>
              <a:gd name="adj3" fmla="val 1666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4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rPr>
              <a:t>説明文</a:t>
            </a:r>
          </a:p>
        </p:txBody>
      </p:sp>
      <p:sp>
        <p:nvSpPr>
          <p:cNvPr id="23" name="テキスト ボックス 22">
            <a:extLst>
              <a:ext uri="{FF2B5EF4-FFF2-40B4-BE49-F238E27FC236}">
                <a16:creationId xmlns:a16="http://schemas.microsoft.com/office/drawing/2014/main" id="{EF57484B-88BC-954C-9074-12AB3EDA739A}"/>
              </a:ext>
            </a:extLst>
          </p:cNvPr>
          <p:cNvSpPr txBox="1"/>
          <p:nvPr/>
        </p:nvSpPr>
        <p:spPr>
          <a:xfrm>
            <a:off x="659352" y="7949941"/>
            <a:ext cx="5219378"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latin typeface="MS PGothic" panose="020B0600070205080204" pitchFamily="34" charset="-128"/>
                <a:ea typeface="MS PGothic" panose="020B0600070205080204" pitchFamily="34" charset="-128"/>
              </a:rPr>
              <a:t>ブロックを組み合わせることで</a:t>
            </a:r>
            <a:endParaRPr lang="en-US" altLang="ja-JP" sz="3200" dirty="0">
              <a:latin typeface="MS PGothic" panose="020B0600070205080204" pitchFamily="34" charset="-128"/>
              <a:ea typeface="MS PGothic" panose="020B0600070205080204" pitchFamily="34" charset="-128"/>
            </a:endParaRPr>
          </a:p>
          <a:p>
            <a:pPr marL="0" marR="0" indent="0" algn="ctr" defTabSz="584200" rtl="0" fontAlgn="auto" latinLnBrk="0" hangingPunct="0">
              <a:lnSpc>
                <a:spcPct val="100000"/>
              </a:lnSpc>
              <a:spcBef>
                <a:spcPts val="0"/>
              </a:spcBef>
              <a:spcAft>
                <a:spcPts val="0"/>
              </a:spcAft>
              <a:buClrTx/>
              <a:buSzTx/>
              <a:buFontTx/>
              <a:buNone/>
              <a:tabLst/>
            </a:pPr>
            <a:r>
              <a:rPr kumimoji="0" lang="ja-JP" altLang="en-US" sz="32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プログラムを作成</a:t>
            </a:r>
          </a:p>
        </p:txBody>
      </p:sp>
      <p:sp>
        <p:nvSpPr>
          <p:cNvPr id="24" name="テキスト ボックス 23">
            <a:extLst>
              <a:ext uri="{FF2B5EF4-FFF2-40B4-BE49-F238E27FC236}">
                <a16:creationId xmlns:a16="http://schemas.microsoft.com/office/drawing/2014/main" id="{3BF4AFCA-C02D-BB4C-8614-208922875F12}"/>
              </a:ext>
            </a:extLst>
          </p:cNvPr>
          <p:cNvSpPr txBox="1"/>
          <p:nvPr/>
        </p:nvSpPr>
        <p:spPr>
          <a:xfrm>
            <a:off x="7333039" y="7949941"/>
            <a:ext cx="4462760"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latin typeface="MS PGothic" panose="020B0600070205080204" pitchFamily="34" charset="-128"/>
                <a:ea typeface="MS PGothic" panose="020B0600070205080204" pitchFamily="34" charset="-128"/>
              </a:rPr>
              <a:t>タイトルと説明文を記述し</a:t>
            </a:r>
            <a:endParaRPr lang="en-US" altLang="ja-JP" sz="3200" dirty="0">
              <a:latin typeface="MS PGothic" panose="020B0600070205080204" pitchFamily="34" charset="-128"/>
              <a:ea typeface="MS PGothic" panose="020B0600070205080204" pitchFamily="34" charset="-128"/>
            </a:endParaRPr>
          </a:p>
          <a:p>
            <a:pPr marL="0" marR="0" indent="0" algn="ctr" defTabSz="584200" rtl="0" fontAlgn="auto" latinLnBrk="0" hangingPunct="0">
              <a:lnSpc>
                <a:spcPct val="100000"/>
              </a:lnSpc>
              <a:spcBef>
                <a:spcPts val="0"/>
              </a:spcBef>
              <a:spcAft>
                <a:spcPts val="0"/>
              </a:spcAft>
              <a:buClrTx/>
              <a:buSzTx/>
              <a:buFontTx/>
              <a:buNone/>
              <a:tabLst/>
            </a:pPr>
            <a:r>
              <a:rPr kumimoji="0" lang="ja-JP" altLang="en-US" sz="32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制作した作品を公開</a:t>
            </a:r>
          </a:p>
        </p:txBody>
      </p:sp>
    </p:spTree>
    <p:extLst>
      <p:ext uri="{BB962C8B-B14F-4D97-AF65-F5344CB8AC3E}">
        <p14:creationId xmlns:p14="http://schemas.microsoft.com/office/powerpoint/2010/main" val="23321536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C02B28E-7DA4-4A48-83DB-BAB23F1E9F54}"/>
              </a:ext>
            </a:extLst>
          </p:cNvPr>
          <p:cNvSpPr>
            <a:spLocks noGrp="1"/>
          </p:cNvSpPr>
          <p:nvPr>
            <p:ph type="body" idx="1"/>
          </p:nvPr>
        </p:nvSpPr>
        <p:spPr/>
        <p:txBody>
          <a:bodyPr>
            <a:normAutofit/>
          </a:bodyPr>
          <a:lstStyle/>
          <a:p>
            <a:r>
              <a:rPr kumimoji="1" lang="ja-JP" altLang="en-US"/>
              <a:t>複雑な動作を検出</a:t>
            </a:r>
            <a:endParaRPr kumimoji="1" lang="en-US" altLang="ja-JP" dirty="0"/>
          </a:p>
          <a:p>
            <a:pPr lvl="1"/>
            <a:r>
              <a:rPr lang="ja-JP" altLang="en-US"/>
              <a:t>最初と最後のフレームのみではなく，詳細な間隔ごとのフレームからオブジェクトの座標を取得し，回転動作といった複雑な動作を検出する手法を検討する</a:t>
            </a:r>
            <a:endParaRPr kumimoji="1" lang="en-US" altLang="ja-JP" dirty="0"/>
          </a:p>
          <a:p>
            <a:r>
              <a:rPr kumimoji="1" lang="ja-JP" altLang="en-US"/>
              <a:t>動作するオブジェクトの特定</a:t>
            </a:r>
            <a:endParaRPr kumimoji="1" lang="en-US" altLang="ja-JP" dirty="0"/>
          </a:p>
          <a:p>
            <a:pPr lvl="1"/>
            <a:r>
              <a:rPr lang="ja-JP" altLang="en-US"/>
              <a:t>実際の公開作品では様々な画像が使用されているため，動作する多数のオブジェクトを特定する手法を検討する</a:t>
            </a:r>
          </a:p>
          <a:p>
            <a:pPr lvl="1"/>
            <a:endParaRPr kumimoji="1" lang="ja-JP" altLang="en-US"/>
          </a:p>
        </p:txBody>
      </p:sp>
      <p:sp>
        <p:nvSpPr>
          <p:cNvPr id="3" name="タイトル 2">
            <a:extLst>
              <a:ext uri="{FF2B5EF4-FFF2-40B4-BE49-F238E27FC236}">
                <a16:creationId xmlns:a16="http://schemas.microsoft.com/office/drawing/2014/main" id="{2E96F09A-14B5-6246-A374-677AD5D3B5B9}"/>
              </a:ext>
            </a:extLst>
          </p:cNvPr>
          <p:cNvSpPr>
            <a:spLocks noGrp="1"/>
          </p:cNvSpPr>
          <p:nvPr>
            <p:ph type="title"/>
          </p:nvPr>
        </p:nvSpPr>
        <p:spPr/>
        <p:txBody>
          <a:bodyPr/>
          <a:lstStyle/>
          <a:p>
            <a:r>
              <a:rPr kumimoji="1" lang="ja-JP" altLang="en-US"/>
              <a:t>今後の課題</a:t>
            </a:r>
          </a:p>
        </p:txBody>
      </p:sp>
      <p:sp>
        <p:nvSpPr>
          <p:cNvPr id="4" name="スライド番号プレースホルダー 3">
            <a:extLst>
              <a:ext uri="{FF2B5EF4-FFF2-40B4-BE49-F238E27FC236}">
                <a16:creationId xmlns:a16="http://schemas.microsoft.com/office/drawing/2014/main" id="{8381ED5C-D634-874C-AE23-48F2CC129B7F}"/>
              </a:ext>
            </a:extLst>
          </p:cNvPr>
          <p:cNvSpPr>
            <a:spLocks noGrp="1"/>
          </p:cNvSpPr>
          <p:nvPr>
            <p:ph type="sldNum" sz="quarter" idx="2"/>
          </p:nvPr>
        </p:nvSpPr>
        <p:spPr/>
        <p:txBody>
          <a:bodyPr/>
          <a:lstStyle/>
          <a:p>
            <a:fld id="{86CB4B4D-7CA3-9044-876B-883B54F8677D}" type="slidenum">
              <a:rPr lang="en-US" altLang="ja-JP" smtClean="0"/>
              <a:pPr/>
              <a:t>20</a:t>
            </a:fld>
            <a:endParaRPr lang="en-US" altLang="ja-JP"/>
          </a:p>
        </p:txBody>
      </p:sp>
    </p:spTree>
    <p:extLst>
      <p:ext uri="{BB962C8B-B14F-4D97-AF65-F5344CB8AC3E}">
        <p14:creationId xmlns:p14="http://schemas.microsoft.com/office/powerpoint/2010/main" val="406580659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C02B28E-7DA4-4A48-83DB-BAB23F1E9F54}"/>
              </a:ext>
            </a:extLst>
          </p:cNvPr>
          <p:cNvSpPr>
            <a:spLocks noGrp="1"/>
          </p:cNvSpPr>
          <p:nvPr>
            <p:ph type="body" idx="1"/>
          </p:nvPr>
        </p:nvSpPr>
        <p:spPr/>
        <p:txBody>
          <a:bodyPr>
            <a:normAutofit/>
          </a:bodyPr>
          <a:lstStyle/>
          <a:p>
            <a:r>
              <a:rPr lang="ja-JP" altLang="en-US"/>
              <a:t>画像認識結果の誤差</a:t>
            </a:r>
            <a:endParaRPr lang="en-US" altLang="ja-JP" dirty="0"/>
          </a:p>
          <a:p>
            <a:pPr lvl="1"/>
            <a:r>
              <a:rPr lang="ja-JP" altLang="en-US"/>
              <a:t>オブジェクトの座標が変化していないにもかかわらず変化したと捉えられてしまうことがあるため，考慮する必要がある</a:t>
            </a:r>
            <a:endParaRPr kumimoji="1" lang="en-US" altLang="ja-JP" dirty="0"/>
          </a:p>
          <a:p>
            <a:r>
              <a:rPr lang="ja-JP" altLang="en-US"/>
              <a:t>操作を必要とする作品と無限ループする作品</a:t>
            </a:r>
          </a:p>
          <a:p>
            <a:pPr lvl="1"/>
            <a:r>
              <a:rPr lang="ja-JP" altLang="en-US"/>
              <a:t>スクリーンショット取得時にキー入力やマウス操作を自動化し，作品の動画が１ループしたタイミングを検知する手法を検討する</a:t>
            </a:r>
            <a:endParaRPr lang="en-US" altLang="ja-JP" dirty="0"/>
          </a:p>
          <a:p>
            <a:endParaRPr lang="en-US" altLang="ja-JP" dirty="0"/>
          </a:p>
        </p:txBody>
      </p:sp>
      <p:sp>
        <p:nvSpPr>
          <p:cNvPr id="3" name="タイトル 2">
            <a:extLst>
              <a:ext uri="{FF2B5EF4-FFF2-40B4-BE49-F238E27FC236}">
                <a16:creationId xmlns:a16="http://schemas.microsoft.com/office/drawing/2014/main" id="{2E96F09A-14B5-6246-A374-677AD5D3B5B9}"/>
              </a:ext>
            </a:extLst>
          </p:cNvPr>
          <p:cNvSpPr>
            <a:spLocks noGrp="1"/>
          </p:cNvSpPr>
          <p:nvPr>
            <p:ph type="title"/>
          </p:nvPr>
        </p:nvSpPr>
        <p:spPr/>
        <p:txBody>
          <a:bodyPr/>
          <a:lstStyle/>
          <a:p>
            <a:r>
              <a:rPr kumimoji="1" lang="ja-JP" altLang="en-US"/>
              <a:t>今後の課題</a:t>
            </a:r>
          </a:p>
        </p:txBody>
      </p:sp>
      <p:sp>
        <p:nvSpPr>
          <p:cNvPr id="4" name="スライド番号プレースホルダー 3">
            <a:extLst>
              <a:ext uri="{FF2B5EF4-FFF2-40B4-BE49-F238E27FC236}">
                <a16:creationId xmlns:a16="http://schemas.microsoft.com/office/drawing/2014/main" id="{8381ED5C-D634-874C-AE23-48F2CC129B7F}"/>
              </a:ext>
            </a:extLst>
          </p:cNvPr>
          <p:cNvSpPr>
            <a:spLocks noGrp="1"/>
          </p:cNvSpPr>
          <p:nvPr>
            <p:ph type="sldNum" sz="quarter" idx="2"/>
          </p:nvPr>
        </p:nvSpPr>
        <p:spPr/>
        <p:txBody>
          <a:bodyPr/>
          <a:lstStyle/>
          <a:p>
            <a:fld id="{86CB4B4D-7CA3-9044-876B-883B54F8677D}" type="slidenum">
              <a:rPr lang="en-US" altLang="ja-JP" smtClean="0"/>
              <a:pPr/>
              <a:t>21</a:t>
            </a:fld>
            <a:endParaRPr lang="en-US" altLang="ja-JP"/>
          </a:p>
        </p:txBody>
      </p:sp>
    </p:spTree>
    <p:extLst>
      <p:ext uri="{BB962C8B-B14F-4D97-AF65-F5344CB8AC3E}">
        <p14:creationId xmlns:p14="http://schemas.microsoft.com/office/powerpoint/2010/main" val="124706180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698CCC-E801-C047-822C-C408D4B2AD12}"/>
              </a:ext>
            </a:extLst>
          </p:cNvPr>
          <p:cNvSpPr>
            <a:spLocks noGrp="1"/>
          </p:cNvSpPr>
          <p:nvPr>
            <p:ph type="body" idx="1"/>
          </p:nvPr>
        </p:nvSpPr>
        <p:spPr/>
        <p:txBody>
          <a:bodyPr/>
          <a:lstStyle/>
          <a:p>
            <a:r>
              <a:rPr kumimoji="1" lang="ja-JP" altLang="en-US"/>
              <a:t>提案手法を用いた</a:t>
            </a:r>
            <a:r>
              <a:rPr lang="en-US" altLang="ja-JP" dirty="0"/>
              <a:t>Scratch </a:t>
            </a:r>
            <a:r>
              <a:rPr lang="ja-JP" altLang="en-US"/>
              <a:t>作品検索サービスを提供することで，実装したい動作を言語化することなく，模倣のために有用な作品の発見を支援する</a:t>
            </a:r>
            <a:endParaRPr lang="en-US" altLang="ja-JP" dirty="0"/>
          </a:p>
          <a:p>
            <a:r>
              <a:rPr lang="ja-JP" altLang="en-US"/>
              <a:t>動作は同じでも異なる実装方法の作品が提示できるため，様々な実装方法の学習を支援する</a:t>
            </a:r>
          </a:p>
          <a:p>
            <a:endParaRPr kumimoji="1" lang="ja-JP" altLang="en-US"/>
          </a:p>
        </p:txBody>
      </p:sp>
      <p:sp>
        <p:nvSpPr>
          <p:cNvPr id="3" name="タイトル 2">
            <a:extLst>
              <a:ext uri="{FF2B5EF4-FFF2-40B4-BE49-F238E27FC236}">
                <a16:creationId xmlns:a16="http://schemas.microsoft.com/office/drawing/2014/main" id="{79611521-0F31-2D44-B51D-BD16F93482F3}"/>
              </a:ext>
            </a:extLst>
          </p:cNvPr>
          <p:cNvSpPr>
            <a:spLocks noGrp="1"/>
          </p:cNvSpPr>
          <p:nvPr>
            <p:ph type="title"/>
          </p:nvPr>
        </p:nvSpPr>
        <p:spPr/>
        <p:txBody>
          <a:bodyPr/>
          <a:lstStyle/>
          <a:p>
            <a:r>
              <a:rPr kumimoji="1" lang="ja-JP" altLang="en-US"/>
              <a:t>貢献</a:t>
            </a:r>
          </a:p>
        </p:txBody>
      </p:sp>
      <p:sp>
        <p:nvSpPr>
          <p:cNvPr id="4" name="スライド番号プレースホルダー 3">
            <a:extLst>
              <a:ext uri="{FF2B5EF4-FFF2-40B4-BE49-F238E27FC236}">
                <a16:creationId xmlns:a16="http://schemas.microsoft.com/office/drawing/2014/main" id="{7A5B83B4-5001-C649-B9A3-BF1B2C5A98B4}"/>
              </a:ext>
            </a:extLst>
          </p:cNvPr>
          <p:cNvSpPr>
            <a:spLocks noGrp="1"/>
          </p:cNvSpPr>
          <p:nvPr>
            <p:ph type="sldNum" sz="quarter" idx="2"/>
          </p:nvPr>
        </p:nvSpPr>
        <p:spPr/>
        <p:txBody>
          <a:bodyPr/>
          <a:lstStyle/>
          <a:p>
            <a:fld id="{86CB4B4D-7CA3-9044-876B-883B54F8677D}" type="slidenum">
              <a:rPr lang="en-US" altLang="ja-JP" smtClean="0"/>
              <a:pPr/>
              <a:t>22</a:t>
            </a:fld>
            <a:endParaRPr lang="en-US" altLang="ja-JP"/>
          </a:p>
        </p:txBody>
      </p:sp>
    </p:spTree>
    <p:extLst>
      <p:ext uri="{BB962C8B-B14F-4D97-AF65-F5344CB8AC3E}">
        <p14:creationId xmlns:p14="http://schemas.microsoft.com/office/powerpoint/2010/main" val="329499636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D66EE5D-FE18-D741-A390-29463FF707E3}"/>
              </a:ext>
            </a:extLst>
          </p:cNvPr>
          <p:cNvSpPr>
            <a:spLocks noGrp="1"/>
          </p:cNvSpPr>
          <p:nvPr>
            <p:ph type="body" idx="1"/>
          </p:nvPr>
        </p:nvSpPr>
        <p:spPr/>
        <p:txBody>
          <a:bodyPr/>
          <a:lstStyle/>
          <a:p>
            <a:pPr marL="0" indent="0">
              <a:buNone/>
            </a:pPr>
            <a:r>
              <a:rPr lang="ja-JP" altLang="en-US"/>
              <a:t>学習者は，公開されている既存プログラムを模倣することから学習を開始する</a:t>
            </a:r>
            <a:endParaRPr lang="en-US" altLang="ja-JP" dirty="0"/>
          </a:p>
        </p:txBody>
      </p:sp>
      <p:sp>
        <p:nvSpPr>
          <p:cNvPr id="3" name="タイトル 2">
            <a:extLst>
              <a:ext uri="{FF2B5EF4-FFF2-40B4-BE49-F238E27FC236}">
                <a16:creationId xmlns:a16="http://schemas.microsoft.com/office/drawing/2014/main" id="{F16F3703-3D81-294B-A13D-ED7F73A50C42}"/>
              </a:ext>
            </a:extLst>
          </p:cNvPr>
          <p:cNvSpPr>
            <a:spLocks noGrp="1"/>
          </p:cNvSpPr>
          <p:nvPr>
            <p:ph type="title"/>
          </p:nvPr>
        </p:nvSpPr>
        <p:spPr/>
        <p:txBody>
          <a:bodyPr/>
          <a:lstStyle/>
          <a:p>
            <a:r>
              <a:rPr kumimoji="1" lang="ja-JP" altLang="en-US"/>
              <a:t>ビジュアルプログラミング言語の学習</a:t>
            </a:r>
          </a:p>
        </p:txBody>
      </p:sp>
      <p:sp>
        <p:nvSpPr>
          <p:cNvPr id="4" name="スライド番号プレースホルダー 3">
            <a:extLst>
              <a:ext uri="{FF2B5EF4-FFF2-40B4-BE49-F238E27FC236}">
                <a16:creationId xmlns:a16="http://schemas.microsoft.com/office/drawing/2014/main" id="{A417EE65-CB22-1F49-9608-FE7245F45F2A}"/>
              </a:ext>
            </a:extLst>
          </p:cNvPr>
          <p:cNvSpPr>
            <a:spLocks noGrp="1"/>
          </p:cNvSpPr>
          <p:nvPr>
            <p:ph type="sldNum" sz="quarter" idx="2"/>
          </p:nvPr>
        </p:nvSpPr>
        <p:spPr/>
        <p:txBody>
          <a:bodyPr/>
          <a:lstStyle/>
          <a:p>
            <a:fld id="{86CB4B4D-7CA3-9044-876B-883B54F8677D}" type="slidenum">
              <a:rPr lang="en-US" altLang="ja-JP" smtClean="0"/>
              <a:pPr/>
              <a:t>23</a:t>
            </a:fld>
            <a:endParaRPr lang="en-US" altLang="ja-JP"/>
          </a:p>
        </p:txBody>
      </p:sp>
      <p:grpSp>
        <p:nvGrpSpPr>
          <p:cNvPr id="13" name="グループ化 12">
            <a:extLst>
              <a:ext uri="{FF2B5EF4-FFF2-40B4-BE49-F238E27FC236}">
                <a16:creationId xmlns:a16="http://schemas.microsoft.com/office/drawing/2014/main" id="{7F00C2E2-6FE2-C94C-BCEC-E64E9DDEFC9A}"/>
              </a:ext>
            </a:extLst>
          </p:cNvPr>
          <p:cNvGrpSpPr/>
          <p:nvPr/>
        </p:nvGrpSpPr>
        <p:grpSpPr>
          <a:xfrm>
            <a:off x="845274" y="3758296"/>
            <a:ext cx="11314252" cy="3466658"/>
            <a:chOff x="845274" y="3957308"/>
            <a:chExt cx="11314252" cy="3466658"/>
          </a:xfrm>
        </p:grpSpPr>
        <p:pic>
          <p:nvPicPr>
            <p:cNvPr id="6" name="図 5">
              <a:extLst>
                <a:ext uri="{FF2B5EF4-FFF2-40B4-BE49-F238E27FC236}">
                  <a16:creationId xmlns:a16="http://schemas.microsoft.com/office/drawing/2014/main" id="{C182580A-4AAC-F14A-A613-666C56222D71}"/>
                </a:ext>
              </a:extLst>
            </p:cNvPr>
            <p:cNvPicPr>
              <a:picLocks noChangeAspect="1"/>
            </p:cNvPicPr>
            <p:nvPr/>
          </p:nvPicPr>
          <p:blipFill rotWithShape="1">
            <a:blip r:embed="rId2"/>
            <a:srcRect l="27698"/>
            <a:stretch/>
          </p:blipFill>
          <p:spPr>
            <a:xfrm>
              <a:off x="845274" y="3957309"/>
              <a:ext cx="4856265" cy="3466657"/>
            </a:xfrm>
            <a:prstGeom prst="rect">
              <a:avLst/>
            </a:prstGeom>
          </p:spPr>
        </p:pic>
        <p:pic>
          <p:nvPicPr>
            <p:cNvPr id="8" name="図 7">
              <a:extLst>
                <a:ext uri="{FF2B5EF4-FFF2-40B4-BE49-F238E27FC236}">
                  <a16:creationId xmlns:a16="http://schemas.microsoft.com/office/drawing/2014/main" id="{41CBF5AB-7823-A740-9DFC-A378517FB750}"/>
                </a:ext>
              </a:extLst>
            </p:cNvPr>
            <p:cNvPicPr>
              <a:picLocks noChangeAspect="1"/>
            </p:cNvPicPr>
            <p:nvPr/>
          </p:nvPicPr>
          <p:blipFill rotWithShape="1">
            <a:blip r:embed="rId3"/>
            <a:srcRect l="-174" t="13949" r="45334" b="40183"/>
            <a:stretch/>
          </p:blipFill>
          <p:spPr>
            <a:xfrm>
              <a:off x="7303261" y="3957308"/>
              <a:ext cx="4856265" cy="3466657"/>
            </a:xfrm>
            <a:prstGeom prst="rect">
              <a:avLst/>
            </a:prstGeom>
          </p:spPr>
        </p:pic>
        <p:sp>
          <p:nvSpPr>
            <p:cNvPr id="7" name="右矢印 6">
              <a:extLst>
                <a:ext uri="{FF2B5EF4-FFF2-40B4-BE49-F238E27FC236}">
                  <a16:creationId xmlns:a16="http://schemas.microsoft.com/office/drawing/2014/main" id="{D3E5F243-BE27-0D4F-A630-F5D1F820AE3E}"/>
                </a:ext>
              </a:extLst>
            </p:cNvPr>
            <p:cNvSpPr/>
            <p:nvPr/>
          </p:nvSpPr>
          <p:spPr>
            <a:xfrm>
              <a:off x="5948403" y="5316113"/>
              <a:ext cx="1107994" cy="749046"/>
            </a:xfrm>
            <a:prstGeom prst="rightArrow">
              <a:avLst/>
            </a:prstGeom>
            <a:solidFill>
              <a:srgbClr val="53585E"/>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sp>
        <p:nvSpPr>
          <p:cNvPr id="12" name="角丸四角形 11">
            <a:extLst>
              <a:ext uri="{FF2B5EF4-FFF2-40B4-BE49-F238E27FC236}">
                <a16:creationId xmlns:a16="http://schemas.microsoft.com/office/drawing/2014/main" id="{2D940F8F-553D-574F-BC76-792F81FEC60B}"/>
              </a:ext>
            </a:extLst>
          </p:cNvPr>
          <p:cNvSpPr/>
          <p:nvPr/>
        </p:nvSpPr>
        <p:spPr>
          <a:xfrm>
            <a:off x="1251847" y="7525656"/>
            <a:ext cx="10501106" cy="1435945"/>
          </a:xfrm>
          <a:prstGeom prst="roundRect">
            <a:avLst/>
          </a:prstGeom>
          <a:solidFill>
            <a:schemeClr val="bg1"/>
          </a:solidFill>
          <a:ln w="38100" cap="flat">
            <a:solidFill>
              <a:srgbClr val="76717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ja-JP" b="0" i="0" u="none" strike="noStrike" cap="none" spc="0" normalizeH="0" baseline="0" dirty="0">
                <a:ln>
                  <a:noFill/>
                </a:ln>
                <a:solidFill>
                  <a:schemeClr val="tx1"/>
                </a:solidFill>
                <a:effectLst/>
                <a:uFillTx/>
                <a:latin typeface="MS PGothic" panose="020B0600070205080204" pitchFamily="34" charset="-128"/>
                <a:ea typeface="MS PGothic" panose="020B0600070205080204" pitchFamily="34" charset="-128"/>
                <a:sym typeface="Helvetica Light"/>
              </a:rPr>
              <a:t>Scratch</a:t>
            </a:r>
            <a:r>
              <a:rPr lang="ja-JP" altLang="en-US">
                <a:solidFill>
                  <a:schemeClr val="tx1"/>
                </a:solidFill>
                <a:latin typeface="MS PGothic" panose="020B0600070205080204" pitchFamily="34" charset="-128"/>
                <a:ea typeface="MS PGothic" panose="020B0600070205080204" pitchFamily="34" charset="-128"/>
              </a:rPr>
              <a:t>では，</a:t>
            </a:r>
            <a:r>
              <a:rPr kumimoji="0" lang="ja-JP" altLang="en-US"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rPr>
              <a:t>オンラインサービス上に公開されている作品のプログラムを見ることができる</a:t>
            </a:r>
          </a:p>
        </p:txBody>
      </p:sp>
      <p:sp>
        <p:nvSpPr>
          <p:cNvPr id="14" name="フレーム 13">
            <a:extLst>
              <a:ext uri="{FF2B5EF4-FFF2-40B4-BE49-F238E27FC236}">
                <a16:creationId xmlns:a16="http://schemas.microsoft.com/office/drawing/2014/main" id="{B5A0EFA3-769D-5D47-B1DD-025333B70A5C}"/>
              </a:ext>
            </a:extLst>
          </p:cNvPr>
          <p:cNvSpPr/>
          <p:nvPr/>
        </p:nvSpPr>
        <p:spPr>
          <a:xfrm>
            <a:off x="3964132" y="4423641"/>
            <a:ext cx="1737407" cy="860137"/>
          </a:xfrm>
          <a:prstGeom prst="frame">
            <a:avLst>
              <a:gd name="adj1" fmla="val 13538"/>
            </a:avLst>
          </a:prstGeom>
          <a:solidFill>
            <a:srgbClr val="FF000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Tree>
    <p:extLst>
      <p:ext uri="{BB962C8B-B14F-4D97-AF65-F5344CB8AC3E}">
        <p14:creationId xmlns:p14="http://schemas.microsoft.com/office/powerpoint/2010/main" val="269210941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9D4C790-7AAF-9940-9D7C-4447865DA5DA}"/>
              </a:ext>
            </a:extLst>
          </p:cNvPr>
          <p:cNvSpPr>
            <a:spLocks noGrp="1"/>
          </p:cNvSpPr>
          <p:nvPr>
            <p:ph type="body" idx="1"/>
          </p:nvPr>
        </p:nvSpPr>
        <p:spPr/>
        <p:txBody>
          <a:bodyPr/>
          <a:lstStyle/>
          <a:p>
            <a:pPr marL="0" indent="0">
              <a:buNone/>
            </a:pPr>
            <a:r>
              <a:rPr lang="en-US" altLang="ja-JP" dirty="0"/>
              <a:t>Scratch</a:t>
            </a:r>
            <a:r>
              <a:rPr lang="ja-JP" altLang="en-US"/>
              <a:t>の作品検索において，学習者が実装しようとする動作のイメージを言語化することは難しい</a:t>
            </a:r>
          </a:p>
        </p:txBody>
      </p:sp>
      <p:sp>
        <p:nvSpPr>
          <p:cNvPr id="3" name="タイトル 2">
            <a:extLst>
              <a:ext uri="{FF2B5EF4-FFF2-40B4-BE49-F238E27FC236}">
                <a16:creationId xmlns:a16="http://schemas.microsoft.com/office/drawing/2014/main" id="{3704A85B-72DC-A547-BBE7-C2A28EF903F2}"/>
              </a:ext>
            </a:extLst>
          </p:cNvPr>
          <p:cNvSpPr>
            <a:spLocks noGrp="1"/>
          </p:cNvSpPr>
          <p:nvPr>
            <p:ph type="title"/>
          </p:nvPr>
        </p:nvSpPr>
        <p:spPr/>
        <p:txBody>
          <a:bodyPr/>
          <a:lstStyle/>
          <a:p>
            <a:r>
              <a:rPr kumimoji="1" lang="ja-JP" altLang="en-US"/>
              <a:t>課題</a:t>
            </a:r>
          </a:p>
        </p:txBody>
      </p:sp>
      <p:sp>
        <p:nvSpPr>
          <p:cNvPr id="4" name="スライド番号プレースホルダー 3">
            <a:extLst>
              <a:ext uri="{FF2B5EF4-FFF2-40B4-BE49-F238E27FC236}">
                <a16:creationId xmlns:a16="http://schemas.microsoft.com/office/drawing/2014/main" id="{BD5A66A4-AC62-C045-B275-405EC1B22C43}"/>
              </a:ext>
            </a:extLst>
          </p:cNvPr>
          <p:cNvSpPr>
            <a:spLocks noGrp="1"/>
          </p:cNvSpPr>
          <p:nvPr>
            <p:ph type="sldNum" sz="quarter" idx="2"/>
          </p:nvPr>
        </p:nvSpPr>
        <p:spPr/>
        <p:txBody>
          <a:bodyPr/>
          <a:lstStyle/>
          <a:p>
            <a:fld id="{86CB4B4D-7CA3-9044-876B-883B54F8677D}" type="slidenum">
              <a:rPr lang="en-US" altLang="ja-JP" smtClean="0"/>
              <a:pPr/>
              <a:t>24</a:t>
            </a:fld>
            <a:endParaRPr lang="en-US" altLang="ja-JP"/>
          </a:p>
        </p:txBody>
      </p:sp>
      <p:grpSp>
        <p:nvGrpSpPr>
          <p:cNvPr id="29" name="グループ化 28">
            <a:extLst>
              <a:ext uri="{FF2B5EF4-FFF2-40B4-BE49-F238E27FC236}">
                <a16:creationId xmlns:a16="http://schemas.microsoft.com/office/drawing/2014/main" id="{231DAD56-D7F2-1949-B89F-972A679492E5}"/>
              </a:ext>
            </a:extLst>
          </p:cNvPr>
          <p:cNvGrpSpPr/>
          <p:nvPr/>
        </p:nvGrpSpPr>
        <p:grpSpPr>
          <a:xfrm>
            <a:off x="1816967" y="4205559"/>
            <a:ext cx="9370865" cy="4058525"/>
            <a:chOff x="1628374" y="4072824"/>
            <a:chExt cx="9370865" cy="4058525"/>
          </a:xfrm>
        </p:grpSpPr>
        <p:sp>
          <p:nvSpPr>
            <p:cNvPr id="6" name="テキスト ボックス 5">
              <a:extLst>
                <a:ext uri="{FF2B5EF4-FFF2-40B4-BE49-F238E27FC236}">
                  <a16:creationId xmlns:a16="http://schemas.microsoft.com/office/drawing/2014/main" id="{335B6B8D-DC02-4444-9FC1-049BC857705C}"/>
                </a:ext>
              </a:extLst>
            </p:cNvPr>
            <p:cNvSpPr txBox="1"/>
            <p:nvPr/>
          </p:nvSpPr>
          <p:spPr>
            <a:xfrm>
              <a:off x="2174823" y="7532913"/>
              <a:ext cx="133369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latin typeface="MS PGothic" panose="020B0600070205080204" pitchFamily="34" charset="-128"/>
                  <a:ea typeface="MS PGothic" panose="020B0600070205080204" pitchFamily="34" charset="-128"/>
                </a:rPr>
                <a:t>学習者</a:t>
              </a:r>
              <a:endParaRPr kumimoji="0" lang="ja-JP" altLang="en-US" sz="32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pic>
          <p:nvPicPr>
            <p:cNvPr id="1028" name="Picture 4" descr="「ピクトグラム　パソコン」の画像検索結果">
              <a:extLst>
                <a:ext uri="{FF2B5EF4-FFF2-40B4-BE49-F238E27FC236}">
                  <a16:creationId xmlns:a16="http://schemas.microsoft.com/office/drawing/2014/main" id="{2433F890-F5AB-E44A-B5A2-4DC3E07769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23" t="12614" r="14260" b="12277"/>
            <a:stretch/>
          </p:blipFill>
          <p:spPr bwMode="auto">
            <a:xfrm>
              <a:off x="1628374" y="4671262"/>
              <a:ext cx="2701945" cy="2861651"/>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グループ化 24">
              <a:extLst>
                <a:ext uri="{FF2B5EF4-FFF2-40B4-BE49-F238E27FC236}">
                  <a16:creationId xmlns:a16="http://schemas.microsoft.com/office/drawing/2014/main" id="{25C09FBD-5007-9C4E-8590-1DBB6D3630D3}"/>
                </a:ext>
              </a:extLst>
            </p:cNvPr>
            <p:cNvGrpSpPr/>
            <p:nvPr/>
          </p:nvGrpSpPr>
          <p:grpSpPr>
            <a:xfrm>
              <a:off x="5906732" y="4072824"/>
              <a:ext cx="5092507" cy="4058525"/>
              <a:chOff x="5906732" y="3955451"/>
              <a:chExt cx="5092507" cy="4058525"/>
            </a:xfrm>
          </p:grpSpPr>
          <p:sp>
            <p:nvSpPr>
              <p:cNvPr id="7" name="雲形吹き出し 6">
                <a:extLst>
                  <a:ext uri="{FF2B5EF4-FFF2-40B4-BE49-F238E27FC236}">
                    <a16:creationId xmlns:a16="http://schemas.microsoft.com/office/drawing/2014/main" id="{5358E2CD-B461-B54C-AA1D-61135EF73905}"/>
                  </a:ext>
                </a:extLst>
              </p:cNvPr>
              <p:cNvSpPr/>
              <p:nvPr/>
            </p:nvSpPr>
            <p:spPr>
              <a:xfrm>
                <a:off x="5906732" y="4118657"/>
                <a:ext cx="5092507" cy="3761009"/>
              </a:xfrm>
              <a:prstGeom prst="cloudCallout">
                <a:avLst>
                  <a:gd name="adj1" fmla="val -74161"/>
                  <a:gd name="adj2" fmla="val 16754"/>
                </a:avLst>
              </a:prstGeom>
              <a:solidFill>
                <a:schemeClr val="bg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nvGrpSpPr>
              <p:cNvPr id="18" name="グループ化 17">
                <a:extLst>
                  <a:ext uri="{FF2B5EF4-FFF2-40B4-BE49-F238E27FC236}">
                    <a16:creationId xmlns:a16="http://schemas.microsoft.com/office/drawing/2014/main" id="{D32CB407-7813-104B-B2F2-625B1FC814B5}"/>
                  </a:ext>
                </a:extLst>
              </p:cNvPr>
              <p:cNvGrpSpPr/>
              <p:nvPr/>
            </p:nvGrpSpPr>
            <p:grpSpPr>
              <a:xfrm>
                <a:off x="6933587" y="3955451"/>
                <a:ext cx="3042187" cy="1842698"/>
                <a:chOff x="6933587" y="3955451"/>
                <a:chExt cx="3042187" cy="1842698"/>
              </a:xfrm>
            </p:grpSpPr>
            <p:sp>
              <p:nvSpPr>
                <p:cNvPr id="17" name="正方形/長方形 16">
                  <a:extLst>
                    <a:ext uri="{FF2B5EF4-FFF2-40B4-BE49-F238E27FC236}">
                      <a16:creationId xmlns:a16="http://schemas.microsoft.com/office/drawing/2014/main" id="{439461D4-CEB6-5A42-80FC-D31D91B78AC9}"/>
                    </a:ext>
                  </a:extLst>
                </p:cNvPr>
                <p:cNvSpPr/>
                <p:nvPr/>
              </p:nvSpPr>
              <p:spPr>
                <a:xfrm>
                  <a:off x="7251700" y="4373744"/>
                  <a:ext cx="2451100" cy="998356"/>
                </a:xfrm>
                <a:prstGeom prst="rect">
                  <a:avLst/>
                </a:prstGeom>
                <a:solidFill>
                  <a:schemeClr val="bg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nvGrpSpPr>
                <p:cNvPr id="13" name="グループ化 12">
                  <a:extLst>
                    <a:ext uri="{FF2B5EF4-FFF2-40B4-BE49-F238E27FC236}">
                      <a16:creationId xmlns:a16="http://schemas.microsoft.com/office/drawing/2014/main" id="{8574A6A5-FC2E-7148-9134-044B88EC5158}"/>
                    </a:ext>
                  </a:extLst>
                </p:cNvPr>
                <p:cNvGrpSpPr/>
                <p:nvPr/>
              </p:nvGrpSpPr>
              <p:grpSpPr>
                <a:xfrm>
                  <a:off x="6933587" y="3955451"/>
                  <a:ext cx="3042187" cy="1842698"/>
                  <a:chOff x="7257513" y="4062802"/>
                  <a:chExt cx="2256437" cy="1266909"/>
                </a:xfrm>
              </p:grpSpPr>
              <p:grpSp>
                <p:nvGrpSpPr>
                  <p:cNvPr id="8" name="グループ化 7">
                    <a:extLst>
                      <a:ext uri="{FF2B5EF4-FFF2-40B4-BE49-F238E27FC236}">
                        <a16:creationId xmlns:a16="http://schemas.microsoft.com/office/drawing/2014/main" id="{FFF8AE05-82C8-AB4C-A3D8-CF202A160079}"/>
                      </a:ext>
                    </a:extLst>
                  </p:cNvPr>
                  <p:cNvGrpSpPr/>
                  <p:nvPr/>
                </p:nvGrpSpPr>
                <p:grpSpPr>
                  <a:xfrm>
                    <a:off x="7257513" y="4062802"/>
                    <a:ext cx="2256437" cy="1266909"/>
                    <a:chOff x="3469113" y="4728921"/>
                    <a:chExt cx="1895077" cy="993194"/>
                  </a:xfrm>
                </p:grpSpPr>
                <p:pic>
                  <p:nvPicPr>
                    <p:cNvPr id="9" name="グラフィックス 8" descr="フィルム ストリップ 枠線">
                      <a:extLst>
                        <a:ext uri="{FF2B5EF4-FFF2-40B4-BE49-F238E27FC236}">
                          <a16:creationId xmlns:a16="http://schemas.microsoft.com/office/drawing/2014/main" id="{20E4F033-FB4B-344D-B506-AC4835955B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3920055" y="4277979"/>
                      <a:ext cx="993194" cy="1895077"/>
                    </a:xfrm>
                    <a:prstGeom prst="rect">
                      <a:avLst/>
                    </a:prstGeom>
                  </p:spPr>
                </p:pic>
                <p:pic>
                  <p:nvPicPr>
                    <p:cNvPr id="10" name="グラフィックス 9" descr="歩く 単色塗りつぶし">
                      <a:extLst>
                        <a:ext uri="{FF2B5EF4-FFF2-40B4-BE49-F238E27FC236}">
                          <a16:creationId xmlns:a16="http://schemas.microsoft.com/office/drawing/2014/main" id="{040E5AFD-7C69-844F-94BC-0B649AC136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07832" y="5068745"/>
                      <a:ext cx="328619" cy="337789"/>
                    </a:xfrm>
                    <a:prstGeom prst="rect">
                      <a:avLst/>
                    </a:prstGeom>
                  </p:spPr>
                </p:pic>
              </p:grpSp>
              <p:pic>
                <p:nvPicPr>
                  <p:cNvPr id="14" name="グラフィックス 13" descr="歩く 単色塗りつぶし">
                    <a:extLst>
                      <a:ext uri="{FF2B5EF4-FFF2-40B4-BE49-F238E27FC236}">
                        <a16:creationId xmlns:a16="http://schemas.microsoft.com/office/drawing/2014/main" id="{AF39DBD4-B9DF-AD49-A3C0-F46EFE603A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911175">
                    <a:off x="8190092" y="4480815"/>
                    <a:ext cx="391281" cy="430880"/>
                  </a:xfrm>
                  <a:prstGeom prst="rect">
                    <a:avLst/>
                  </a:prstGeom>
                </p:spPr>
              </p:pic>
              <p:pic>
                <p:nvPicPr>
                  <p:cNvPr id="15" name="グラフィックス 14" descr="歩く 単色塗りつぶし">
                    <a:extLst>
                      <a:ext uri="{FF2B5EF4-FFF2-40B4-BE49-F238E27FC236}">
                        <a16:creationId xmlns:a16="http://schemas.microsoft.com/office/drawing/2014/main" id="{2ECFB674-A19B-F640-924D-5DFFD04853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447409">
                    <a:off x="8967408" y="4416523"/>
                    <a:ext cx="391281" cy="430880"/>
                  </a:xfrm>
                  <a:prstGeom prst="rect">
                    <a:avLst/>
                  </a:prstGeom>
                </p:spPr>
              </p:pic>
            </p:grpSp>
          </p:grpSp>
          <p:sp>
            <p:nvSpPr>
              <p:cNvPr id="16" name="下矢印 15">
                <a:extLst>
                  <a:ext uri="{FF2B5EF4-FFF2-40B4-BE49-F238E27FC236}">
                    <a16:creationId xmlns:a16="http://schemas.microsoft.com/office/drawing/2014/main" id="{4B017A84-7C64-9347-B963-D802C6FA83AD}"/>
                  </a:ext>
                </a:extLst>
              </p:cNvPr>
              <p:cNvSpPr/>
              <p:nvPr/>
            </p:nvSpPr>
            <p:spPr>
              <a:xfrm>
                <a:off x="8120334" y="6043195"/>
                <a:ext cx="707373" cy="711014"/>
              </a:xfrm>
              <a:prstGeom prst="downArrow">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nvGrpSpPr>
              <p:cNvPr id="24" name="グループ化 23">
                <a:extLst>
                  <a:ext uri="{FF2B5EF4-FFF2-40B4-BE49-F238E27FC236}">
                    <a16:creationId xmlns:a16="http://schemas.microsoft.com/office/drawing/2014/main" id="{04AA803D-06C1-DA43-B2C8-EE712A2D7B24}"/>
                  </a:ext>
                </a:extLst>
              </p:cNvPr>
              <p:cNvGrpSpPr/>
              <p:nvPr/>
            </p:nvGrpSpPr>
            <p:grpSpPr>
              <a:xfrm>
                <a:off x="6588071" y="6918015"/>
                <a:ext cx="3778355" cy="533400"/>
                <a:chOff x="6563984" y="6523970"/>
                <a:chExt cx="3778355" cy="533400"/>
              </a:xfrm>
            </p:grpSpPr>
            <p:grpSp>
              <p:nvGrpSpPr>
                <p:cNvPr id="20" name="グループ化 19">
                  <a:extLst>
                    <a:ext uri="{FF2B5EF4-FFF2-40B4-BE49-F238E27FC236}">
                      <a16:creationId xmlns:a16="http://schemas.microsoft.com/office/drawing/2014/main" id="{A92BB178-A85A-4F4C-89E4-D0F4240CF5E8}"/>
                    </a:ext>
                  </a:extLst>
                </p:cNvPr>
                <p:cNvGrpSpPr/>
                <p:nvPr/>
              </p:nvGrpSpPr>
              <p:grpSpPr>
                <a:xfrm>
                  <a:off x="6563984" y="6523970"/>
                  <a:ext cx="3778355" cy="533400"/>
                  <a:chOff x="6563984" y="6523970"/>
                  <a:chExt cx="3778355" cy="533400"/>
                </a:xfrm>
              </p:grpSpPr>
              <p:sp>
                <p:nvSpPr>
                  <p:cNvPr id="19" name="角丸四角形 18">
                    <a:extLst>
                      <a:ext uri="{FF2B5EF4-FFF2-40B4-BE49-F238E27FC236}">
                        <a16:creationId xmlns:a16="http://schemas.microsoft.com/office/drawing/2014/main" id="{B4C8E132-99DC-C344-9E71-61BEB1EB635F}"/>
                      </a:ext>
                    </a:extLst>
                  </p:cNvPr>
                  <p:cNvSpPr/>
                  <p:nvPr/>
                </p:nvSpPr>
                <p:spPr>
                  <a:xfrm>
                    <a:off x="6563984" y="6523970"/>
                    <a:ext cx="3771900" cy="533400"/>
                  </a:xfrm>
                  <a:prstGeom prst="roundRect">
                    <a:avLst/>
                  </a:prstGeom>
                  <a:ln w="28575"/>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1" name="角丸四角形 20">
                    <a:extLst>
                      <a:ext uri="{FF2B5EF4-FFF2-40B4-BE49-F238E27FC236}">
                        <a16:creationId xmlns:a16="http://schemas.microsoft.com/office/drawing/2014/main" id="{3024A60C-1972-BA44-B39F-D5BE6A4AE0B1}"/>
                      </a:ext>
                    </a:extLst>
                  </p:cNvPr>
                  <p:cNvSpPr/>
                  <p:nvPr/>
                </p:nvSpPr>
                <p:spPr>
                  <a:xfrm>
                    <a:off x="9513950" y="6523970"/>
                    <a:ext cx="828389" cy="533400"/>
                  </a:xfrm>
                  <a:prstGeom prst="roundRect">
                    <a:avLst/>
                  </a:prstGeom>
                  <a:solidFill>
                    <a:schemeClr val="tx1"/>
                  </a:solidFill>
                  <a:ln w="28575">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400" b="0" i="0" u="none" strike="noStrike" cap="none" spc="0" normalizeH="0" baseline="0">
                        <a:ln>
                          <a:noFill/>
                        </a:ln>
                        <a:solidFill>
                          <a:schemeClr val="bg1"/>
                        </a:solidFill>
                        <a:effectLst/>
                        <a:uFillTx/>
                        <a:latin typeface="MS PGothic" panose="020B0600070205080204" pitchFamily="34" charset="-128"/>
                        <a:ea typeface="MS PGothic" panose="020B0600070205080204" pitchFamily="34" charset="-128"/>
                        <a:sym typeface="Helvetica Light"/>
                      </a:rPr>
                      <a:t>検索</a:t>
                    </a:r>
                  </a:p>
                </p:txBody>
              </p:sp>
            </p:grpSp>
            <p:sp>
              <p:nvSpPr>
                <p:cNvPr id="23" name="正方形/長方形 22">
                  <a:extLst>
                    <a:ext uri="{FF2B5EF4-FFF2-40B4-BE49-F238E27FC236}">
                      <a16:creationId xmlns:a16="http://schemas.microsoft.com/office/drawing/2014/main" id="{CB278D16-63F0-D94D-96E8-C3B299CE4850}"/>
                    </a:ext>
                  </a:extLst>
                </p:cNvPr>
                <p:cNvSpPr/>
                <p:nvPr/>
              </p:nvSpPr>
              <p:spPr>
                <a:xfrm>
                  <a:off x="9513950" y="6523970"/>
                  <a:ext cx="117310" cy="533400"/>
                </a:xfrm>
                <a:prstGeom prst="rect">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sp>
            <p:nvSpPr>
              <p:cNvPr id="27" name="テキスト ボックス 26">
                <a:extLst>
                  <a:ext uri="{FF2B5EF4-FFF2-40B4-BE49-F238E27FC236}">
                    <a16:creationId xmlns:a16="http://schemas.microsoft.com/office/drawing/2014/main" id="{F84A8244-FE87-C146-9E40-0931539EA447}"/>
                  </a:ext>
                </a:extLst>
              </p:cNvPr>
              <p:cNvSpPr txBox="1"/>
              <p:nvPr/>
            </p:nvSpPr>
            <p:spPr>
              <a:xfrm>
                <a:off x="7700530" y="5404127"/>
                <a:ext cx="149880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latin typeface="MS PGothic" panose="020B0600070205080204" pitchFamily="34" charset="-128"/>
                    <a:ea typeface="MS PGothic" panose="020B0600070205080204" pitchFamily="34" charset="-128"/>
                  </a:rPr>
                  <a:t>イメージ</a:t>
                </a:r>
                <a:endParaRPr kumimoji="0" lang="ja-JP" altLang="en-US" sz="32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28" name="テキスト ボックス 27">
                <a:extLst>
                  <a:ext uri="{FF2B5EF4-FFF2-40B4-BE49-F238E27FC236}">
                    <a16:creationId xmlns:a16="http://schemas.microsoft.com/office/drawing/2014/main" id="{ACC0667F-A1E6-6D46-81E7-FC02F5B3894A}"/>
                  </a:ext>
                </a:extLst>
              </p:cNvPr>
              <p:cNvSpPr txBox="1"/>
              <p:nvPr/>
            </p:nvSpPr>
            <p:spPr>
              <a:xfrm>
                <a:off x="7468939" y="7418941"/>
                <a:ext cx="201016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latin typeface="MS PGothic" panose="020B0600070205080204" pitchFamily="34" charset="-128"/>
                    <a:ea typeface="MS PGothic" panose="020B0600070205080204" pitchFamily="34" charset="-128"/>
                  </a:rPr>
                  <a:t>キーワード</a:t>
                </a:r>
                <a:endParaRPr kumimoji="0" lang="ja-JP" altLang="en-US" sz="32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grpSp>
      <p:sp>
        <p:nvSpPr>
          <p:cNvPr id="30" name="テキスト ボックス 29">
            <a:extLst>
              <a:ext uri="{FF2B5EF4-FFF2-40B4-BE49-F238E27FC236}">
                <a16:creationId xmlns:a16="http://schemas.microsoft.com/office/drawing/2014/main" id="{8AB5330B-FF2F-AD4F-BBA8-DC8018BA2DBB}"/>
              </a:ext>
            </a:extLst>
          </p:cNvPr>
          <p:cNvSpPr txBox="1"/>
          <p:nvPr/>
        </p:nvSpPr>
        <p:spPr>
          <a:xfrm>
            <a:off x="8101586" y="7028638"/>
            <a:ext cx="56425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4000" b="1" i="0" u="none" strike="noStrike" cap="none" spc="0" normalizeH="0" baseline="0">
                <a:ln>
                  <a:noFill/>
                </a:ln>
                <a:solidFill>
                  <a:srgbClr val="000000"/>
                </a:solidFill>
                <a:effectLst/>
                <a:uFillTx/>
                <a:latin typeface="HGSoeiKakugothicUB" panose="020B0909000000000000" pitchFamily="49" charset="-128"/>
                <a:ea typeface="HGSoeiKakugothicUB" panose="020B0909000000000000" pitchFamily="49" charset="-128"/>
                <a:sym typeface="Helvetica Light"/>
              </a:rPr>
              <a:t>？</a:t>
            </a:r>
          </a:p>
        </p:txBody>
      </p:sp>
    </p:spTree>
    <p:extLst>
      <p:ext uri="{BB962C8B-B14F-4D97-AF65-F5344CB8AC3E}">
        <p14:creationId xmlns:p14="http://schemas.microsoft.com/office/powerpoint/2010/main" val="425902167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A76C331-D64F-3D4B-A08A-05641CBFA568}"/>
              </a:ext>
            </a:extLst>
          </p:cNvPr>
          <p:cNvSpPr>
            <a:spLocks noGrp="1"/>
          </p:cNvSpPr>
          <p:nvPr>
            <p:ph type="body" idx="1"/>
          </p:nvPr>
        </p:nvSpPr>
        <p:spPr>
          <a:xfrm>
            <a:off x="598410" y="2220687"/>
            <a:ext cx="11807980" cy="1023554"/>
          </a:xfrm>
        </p:spPr>
        <p:txBody>
          <a:bodyPr/>
          <a:lstStyle/>
          <a:p>
            <a:pPr marL="0" indent="0" algn="ctr">
              <a:buNone/>
            </a:pPr>
            <a:r>
              <a:rPr kumimoji="1" lang="ja-JP" altLang="en-US"/>
              <a:t>検索対象とする作品の</a:t>
            </a:r>
            <a:r>
              <a:rPr lang="ja-JP" altLang="en-US"/>
              <a:t>条件</a:t>
            </a:r>
            <a:endParaRPr lang="en-US" altLang="ja-JP" dirty="0"/>
          </a:p>
        </p:txBody>
      </p:sp>
      <p:sp>
        <p:nvSpPr>
          <p:cNvPr id="3" name="タイトル 2">
            <a:extLst>
              <a:ext uri="{FF2B5EF4-FFF2-40B4-BE49-F238E27FC236}">
                <a16:creationId xmlns:a16="http://schemas.microsoft.com/office/drawing/2014/main" id="{68A657E0-9E5E-2540-A29A-06E69FAFACDC}"/>
              </a:ext>
            </a:extLst>
          </p:cNvPr>
          <p:cNvSpPr>
            <a:spLocks noGrp="1"/>
          </p:cNvSpPr>
          <p:nvPr>
            <p:ph type="title"/>
          </p:nvPr>
        </p:nvSpPr>
        <p:spPr/>
        <p:txBody>
          <a:bodyPr/>
          <a:lstStyle/>
          <a:p>
            <a:r>
              <a:rPr kumimoji="1" lang="ja-JP" altLang="en-US"/>
              <a:t>提案手法</a:t>
            </a:r>
            <a:r>
              <a:rPr kumimoji="1" lang="en-US" altLang="ja-JP" dirty="0"/>
              <a:t>①</a:t>
            </a:r>
            <a:br>
              <a:rPr kumimoji="1" lang="en-US" altLang="ja-JP" dirty="0"/>
            </a:br>
            <a:r>
              <a:rPr kumimoji="1" lang="en-US" altLang="ja-JP" dirty="0"/>
              <a:t>-</a:t>
            </a:r>
            <a:r>
              <a:rPr lang="en-US" altLang="ja-JP" dirty="0"/>
              <a:t> </a:t>
            </a:r>
            <a:r>
              <a:rPr lang="ja-JP" altLang="en-US"/>
              <a:t>検索対象の作品を準備</a:t>
            </a:r>
            <a:endParaRPr kumimoji="1" lang="ja-JP" altLang="en-US"/>
          </a:p>
        </p:txBody>
      </p:sp>
      <p:sp>
        <p:nvSpPr>
          <p:cNvPr id="4" name="スライド番号プレースホルダー 3">
            <a:extLst>
              <a:ext uri="{FF2B5EF4-FFF2-40B4-BE49-F238E27FC236}">
                <a16:creationId xmlns:a16="http://schemas.microsoft.com/office/drawing/2014/main" id="{2161E4A9-5742-B546-A3CD-7D8FC40F1276}"/>
              </a:ext>
            </a:extLst>
          </p:cNvPr>
          <p:cNvSpPr>
            <a:spLocks noGrp="1"/>
          </p:cNvSpPr>
          <p:nvPr>
            <p:ph type="sldNum" sz="quarter" idx="2"/>
          </p:nvPr>
        </p:nvSpPr>
        <p:spPr/>
        <p:txBody>
          <a:bodyPr/>
          <a:lstStyle/>
          <a:p>
            <a:fld id="{86CB4B4D-7CA3-9044-876B-883B54F8677D}" type="slidenum">
              <a:rPr lang="en-US" altLang="ja-JP" smtClean="0"/>
              <a:pPr/>
              <a:t>25</a:t>
            </a:fld>
            <a:endParaRPr lang="en-US" altLang="ja-JP"/>
          </a:p>
        </p:txBody>
      </p:sp>
      <p:sp>
        <p:nvSpPr>
          <p:cNvPr id="9" name="角丸四角形 8">
            <a:extLst>
              <a:ext uri="{FF2B5EF4-FFF2-40B4-BE49-F238E27FC236}">
                <a16:creationId xmlns:a16="http://schemas.microsoft.com/office/drawing/2014/main" id="{C843BBDE-8DD2-6841-97D2-C6B7F7ED08CF}"/>
              </a:ext>
            </a:extLst>
          </p:cNvPr>
          <p:cNvSpPr/>
          <p:nvPr/>
        </p:nvSpPr>
        <p:spPr>
          <a:xfrm>
            <a:off x="1432810" y="3344449"/>
            <a:ext cx="10139179" cy="1227551"/>
          </a:xfrm>
          <a:prstGeom prst="roundRect">
            <a:avLst/>
          </a:prstGeom>
          <a:solidFill>
            <a:schemeClr val="bg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r>
              <a:rPr lang="ja-JP" altLang="en-US"/>
              <a:t>キー入力やマウス操作を必要としない作品</a:t>
            </a:r>
            <a:endParaRPr lang="en-US" altLang="ja-JP" dirty="0"/>
          </a:p>
        </p:txBody>
      </p:sp>
      <p:sp>
        <p:nvSpPr>
          <p:cNvPr id="10" name="角丸四角形 9">
            <a:extLst>
              <a:ext uri="{FF2B5EF4-FFF2-40B4-BE49-F238E27FC236}">
                <a16:creationId xmlns:a16="http://schemas.microsoft.com/office/drawing/2014/main" id="{2B60D7F5-8806-5C4A-9A82-A0E78242AACD}"/>
              </a:ext>
            </a:extLst>
          </p:cNvPr>
          <p:cNvSpPr/>
          <p:nvPr/>
        </p:nvSpPr>
        <p:spPr>
          <a:xfrm>
            <a:off x="1432810" y="5284888"/>
            <a:ext cx="10139179" cy="1227551"/>
          </a:xfrm>
          <a:prstGeom prst="roundRect">
            <a:avLst/>
          </a:prstGeom>
          <a:solidFill>
            <a:schemeClr val="bg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r>
              <a:rPr lang="ja-JP" altLang="en-US"/>
              <a:t>無限ループしない作品</a:t>
            </a:r>
            <a:endParaRPr lang="en-US" altLang="ja-JP" dirty="0"/>
          </a:p>
        </p:txBody>
      </p:sp>
      <p:sp>
        <p:nvSpPr>
          <p:cNvPr id="11" name="角丸四角形 10">
            <a:extLst>
              <a:ext uri="{FF2B5EF4-FFF2-40B4-BE49-F238E27FC236}">
                <a16:creationId xmlns:a16="http://schemas.microsoft.com/office/drawing/2014/main" id="{A3B43D92-8B9E-B144-AE4B-8C42643C3C78}"/>
              </a:ext>
            </a:extLst>
          </p:cNvPr>
          <p:cNvSpPr/>
          <p:nvPr/>
        </p:nvSpPr>
        <p:spPr>
          <a:xfrm>
            <a:off x="1432810" y="7225327"/>
            <a:ext cx="10139179" cy="1227551"/>
          </a:xfrm>
          <a:prstGeom prst="roundRect">
            <a:avLst/>
          </a:prstGeom>
          <a:solidFill>
            <a:schemeClr val="bg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r>
              <a:rPr lang="ja-JP" altLang="en-US"/>
              <a:t>動きブロックを用いている作品</a:t>
            </a:r>
            <a:endParaRPr lang="en-US" altLang="ja-JP" dirty="0"/>
          </a:p>
        </p:txBody>
      </p:sp>
    </p:spTree>
    <p:extLst>
      <p:ext uri="{BB962C8B-B14F-4D97-AF65-F5344CB8AC3E}">
        <p14:creationId xmlns:p14="http://schemas.microsoft.com/office/powerpoint/2010/main" val="156168256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0D82132-D0C8-1A44-AAA3-5ED43A202A05}"/>
              </a:ext>
            </a:extLst>
          </p:cNvPr>
          <p:cNvSpPr>
            <a:spLocks noGrp="1"/>
          </p:cNvSpPr>
          <p:nvPr>
            <p:ph type="body" idx="1"/>
          </p:nvPr>
        </p:nvSpPr>
        <p:spPr/>
        <p:txBody>
          <a:bodyPr/>
          <a:lstStyle/>
          <a:p>
            <a:pPr marL="0" indent="0">
              <a:buNone/>
            </a:pPr>
            <a:r>
              <a:rPr lang="ja-JP" altLang="en-US"/>
              <a:t>１．で取得したスクリーンショットに対して，</a:t>
            </a:r>
            <a:r>
              <a:rPr kumimoji="1" lang="en-US" altLang="ja-JP" dirty="0"/>
              <a:t>SIFT</a:t>
            </a:r>
            <a:r>
              <a:rPr kumimoji="1" lang="ja-JP" altLang="en-US"/>
              <a:t>特徴量を用いた画像認識を行う</a:t>
            </a:r>
          </a:p>
        </p:txBody>
      </p:sp>
      <p:sp>
        <p:nvSpPr>
          <p:cNvPr id="3" name="タイトル 2">
            <a:extLst>
              <a:ext uri="{FF2B5EF4-FFF2-40B4-BE49-F238E27FC236}">
                <a16:creationId xmlns:a16="http://schemas.microsoft.com/office/drawing/2014/main" id="{712B16BD-F43F-8940-979D-5FFFF01CFF1B}"/>
              </a:ext>
            </a:extLst>
          </p:cNvPr>
          <p:cNvSpPr>
            <a:spLocks noGrp="1"/>
          </p:cNvSpPr>
          <p:nvPr>
            <p:ph type="title"/>
          </p:nvPr>
        </p:nvSpPr>
        <p:spPr/>
        <p:txBody>
          <a:bodyPr>
            <a:normAutofit fontScale="90000"/>
          </a:bodyPr>
          <a:lstStyle/>
          <a:p>
            <a:r>
              <a:rPr lang="ja-JP" altLang="en-US"/>
              <a:t>提案手法</a:t>
            </a:r>
            <a:br>
              <a:rPr kumimoji="1" lang="en-US" altLang="ja-JP" dirty="0"/>
            </a:br>
            <a:r>
              <a:rPr kumimoji="1" lang="en-US" altLang="ja-JP" dirty="0"/>
              <a:t>- </a:t>
            </a:r>
            <a:r>
              <a:rPr kumimoji="1" lang="ja-JP" altLang="en-US"/>
              <a:t>２．オブジェクトの移動方向</a:t>
            </a:r>
            <a:br>
              <a:rPr kumimoji="1" lang="en-US" altLang="ja-JP" dirty="0"/>
            </a:br>
            <a:r>
              <a:rPr kumimoji="1" lang="ja-JP" altLang="en-US"/>
              <a:t>を検出</a:t>
            </a:r>
          </a:p>
        </p:txBody>
      </p:sp>
      <p:sp>
        <p:nvSpPr>
          <p:cNvPr id="4" name="スライド番号プレースホルダー 3">
            <a:extLst>
              <a:ext uri="{FF2B5EF4-FFF2-40B4-BE49-F238E27FC236}">
                <a16:creationId xmlns:a16="http://schemas.microsoft.com/office/drawing/2014/main" id="{B18064DA-9D9D-4342-87A8-C2390F0857EA}"/>
              </a:ext>
            </a:extLst>
          </p:cNvPr>
          <p:cNvSpPr>
            <a:spLocks noGrp="1"/>
          </p:cNvSpPr>
          <p:nvPr>
            <p:ph type="sldNum" sz="quarter" idx="2"/>
          </p:nvPr>
        </p:nvSpPr>
        <p:spPr/>
        <p:txBody>
          <a:bodyPr/>
          <a:lstStyle/>
          <a:p>
            <a:fld id="{86CB4B4D-7CA3-9044-876B-883B54F8677D}" type="slidenum">
              <a:rPr lang="en-US" altLang="ja-JP" smtClean="0"/>
              <a:pPr/>
              <a:t>26</a:t>
            </a:fld>
            <a:endParaRPr lang="en-US" altLang="ja-JP"/>
          </a:p>
        </p:txBody>
      </p:sp>
      <p:sp>
        <p:nvSpPr>
          <p:cNvPr id="13" name="テキスト ボックス 12">
            <a:extLst>
              <a:ext uri="{FF2B5EF4-FFF2-40B4-BE49-F238E27FC236}">
                <a16:creationId xmlns:a16="http://schemas.microsoft.com/office/drawing/2014/main" id="{54A2438E-07EE-714B-9AE3-2EC8998627F5}"/>
              </a:ext>
            </a:extLst>
          </p:cNvPr>
          <p:cNvSpPr txBox="1"/>
          <p:nvPr/>
        </p:nvSpPr>
        <p:spPr>
          <a:xfrm>
            <a:off x="3809367" y="8400176"/>
            <a:ext cx="538609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ja-JP" sz="2800" dirty="0">
                <a:latin typeface="MS PGothic" panose="020B0600070205080204" pitchFamily="34" charset="-128"/>
                <a:ea typeface="MS PGothic" panose="020B0600070205080204" pitchFamily="34" charset="-128"/>
              </a:rPr>
              <a:t>SIFT</a:t>
            </a:r>
            <a:r>
              <a:rPr lang="ja-JP" altLang="en-US" sz="2800">
                <a:latin typeface="MS PGothic" panose="020B0600070205080204" pitchFamily="34" charset="-128"/>
                <a:ea typeface="MS PGothic" panose="020B0600070205080204" pitchFamily="34" charset="-128"/>
              </a:rPr>
              <a:t>特徴量を用いた画像認識の例</a:t>
            </a:r>
            <a:endParaRPr lang="en-US" altLang="ja-JP" sz="2800" dirty="0">
              <a:latin typeface="MS PGothic" panose="020B0600070205080204" pitchFamily="34" charset="-128"/>
              <a:ea typeface="MS PGothic" panose="020B0600070205080204" pitchFamily="34" charset="-128"/>
            </a:endParaRPr>
          </a:p>
        </p:txBody>
      </p:sp>
      <p:pic>
        <p:nvPicPr>
          <p:cNvPr id="15" name="図 14">
            <a:extLst>
              <a:ext uri="{FF2B5EF4-FFF2-40B4-BE49-F238E27FC236}">
                <a16:creationId xmlns:a16="http://schemas.microsoft.com/office/drawing/2014/main" id="{83076594-D444-DD4F-9F48-1DD3A4C16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178" y="3759597"/>
            <a:ext cx="8088443" cy="4582653"/>
          </a:xfrm>
          <a:prstGeom prst="rect">
            <a:avLst/>
          </a:prstGeom>
          <a:ln w="28575">
            <a:solidFill>
              <a:schemeClr val="tx1"/>
            </a:solidFill>
          </a:ln>
        </p:spPr>
      </p:pic>
      <p:grpSp>
        <p:nvGrpSpPr>
          <p:cNvPr id="6" name="グループ化 5">
            <a:extLst>
              <a:ext uri="{FF2B5EF4-FFF2-40B4-BE49-F238E27FC236}">
                <a16:creationId xmlns:a16="http://schemas.microsoft.com/office/drawing/2014/main" id="{D3A62E9B-A24A-E649-9D14-E9393D7CAA2E}"/>
              </a:ext>
            </a:extLst>
          </p:cNvPr>
          <p:cNvGrpSpPr/>
          <p:nvPr/>
        </p:nvGrpSpPr>
        <p:grpSpPr>
          <a:xfrm>
            <a:off x="7933381" y="-6096"/>
            <a:ext cx="5071419" cy="1896023"/>
            <a:chOff x="7933381" y="-6096"/>
            <a:chExt cx="5071419" cy="1896023"/>
          </a:xfrm>
        </p:grpSpPr>
        <p:sp>
          <p:nvSpPr>
            <p:cNvPr id="5" name="正方形/長方形 4">
              <a:extLst>
                <a:ext uri="{FF2B5EF4-FFF2-40B4-BE49-F238E27FC236}">
                  <a16:creationId xmlns:a16="http://schemas.microsoft.com/office/drawing/2014/main" id="{5E2BC70B-B83E-B340-B148-C7F9C5F885E5}"/>
                </a:ext>
              </a:extLst>
            </p:cNvPr>
            <p:cNvSpPr/>
            <p:nvPr/>
          </p:nvSpPr>
          <p:spPr>
            <a:xfrm>
              <a:off x="7945573" y="-6096"/>
              <a:ext cx="5059227" cy="1896023"/>
            </a:xfrm>
            <a:prstGeom prst="rect">
              <a:avLst/>
            </a:prstGeom>
            <a:solidFill>
              <a:schemeClr val="bg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pic>
          <p:nvPicPr>
            <p:cNvPr id="7" name="図 6">
              <a:extLst>
                <a:ext uri="{FF2B5EF4-FFF2-40B4-BE49-F238E27FC236}">
                  <a16:creationId xmlns:a16="http://schemas.microsoft.com/office/drawing/2014/main" id="{CFB3826A-B129-584B-A3CC-87D99F7AFA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3381" y="0"/>
              <a:ext cx="5059227" cy="1838097"/>
            </a:xfrm>
            <a:prstGeom prst="rect">
              <a:avLst/>
            </a:prstGeom>
          </p:spPr>
        </p:pic>
      </p:grpSp>
    </p:spTree>
    <p:extLst>
      <p:ext uri="{BB962C8B-B14F-4D97-AF65-F5344CB8AC3E}">
        <p14:creationId xmlns:p14="http://schemas.microsoft.com/office/powerpoint/2010/main" val="333738834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DD4091C-CA30-5A4E-9630-6B187AD5AA9A}"/>
              </a:ext>
            </a:extLst>
          </p:cNvPr>
          <p:cNvSpPr>
            <a:spLocks noGrp="1"/>
          </p:cNvSpPr>
          <p:nvPr>
            <p:ph type="body" idx="1"/>
          </p:nvPr>
        </p:nvSpPr>
        <p:spPr/>
        <p:txBody>
          <a:bodyPr/>
          <a:lstStyle/>
          <a:p>
            <a:pPr marL="0" indent="0">
              <a:buNone/>
            </a:pPr>
            <a:r>
              <a:rPr lang="ja-JP" altLang="en-US"/>
              <a:t>イメージする作品の最初と最後のフレームの画像を入力として用意し、</a:t>
            </a:r>
            <a:r>
              <a:rPr lang="en-US" altLang="ja-JP" dirty="0"/>
              <a:t>②</a:t>
            </a:r>
            <a:r>
              <a:rPr lang="ja-JP" altLang="en-US"/>
              <a:t>と同様に移動方向を決定</a:t>
            </a:r>
            <a:endParaRPr lang="en-US" altLang="ja-JP" dirty="0"/>
          </a:p>
          <a:p>
            <a:endParaRPr kumimoji="1" lang="ja-JP" altLang="en-US"/>
          </a:p>
        </p:txBody>
      </p:sp>
      <p:sp>
        <p:nvSpPr>
          <p:cNvPr id="3" name="タイトル 2">
            <a:extLst>
              <a:ext uri="{FF2B5EF4-FFF2-40B4-BE49-F238E27FC236}">
                <a16:creationId xmlns:a16="http://schemas.microsoft.com/office/drawing/2014/main" id="{F395F61D-F61A-EC43-B217-2232924C8BAC}"/>
              </a:ext>
            </a:extLst>
          </p:cNvPr>
          <p:cNvSpPr>
            <a:spLocks noGrp="1"/>
          </p:cNvSpPr>
          <p:nvPr>
            <p:ph type="title"/>
          </p:nvPr>
        </p:nvSpPr>
        <p:spPr/>
        <p:txBody>
          <a:bodyPr>
            <a:normAutofit fontScale="90000"/>
          </a:bodyPr>
          <a:lstStyle/>
          <a:p>
            <a:r>
              <a:rPr lang="ja-JP" altLang="en-US"/>
              <a:t>提案手法</a:t>
            </a:r>
            <a:br>
              <a:rPr kumimoji="1" lang="en-US" altLang="ja-JP" dirty="0"/>
            </a:br>
            <a:r>
              <a:rPr kumimoji="1" lang="en-US" altLang="ja-JP" dirty="0"/>
              <a:t>- </a:t>
            </a:r>
            <a:r>
              <a:rPr kumimoji="1" lang="ja-JP" altLang="en-US"/>
              <a:t>３．入力オブジェクト操作の移動</a:t>
            </a:r>
            <a:br>
              <a:rPr kumimoji="1" lang="en-US" altLang="ja-JP" dirty="0"/>
            </a:br>
            <a:r>
              <a:rPr kumimoji="1" lang="ja-JP" altLang="en-US"/>
              <a:t>方向を検出</a:t>
            </a:r>
          </a:p>
        </p:txBody>
      </p:sp>
      <p:sp>
        <p:nvSpPr>
          <p:cNvPr id="4" name="スライド番号プレースホルダー 3">
            <a:extLst>
              <a:ext uri="{FF2B5EF4-FFF2-40B4-BE49-F238E27FC236}">
                <a16:creationId xmlns:a16="http://schemas.microsoft.com/office/drawing/2014/main" id="{A708E6E4-EEEA-2A4E-A591-5C6D0F22651F}"/>
              </a:ext>
            </a:extLst>
          </p:cNvPr>
          <p:cNvSpPr>
            <a:spLocks noGrp="1"/>
          </p:cNvSpPr>
          <p:nvPr>
            <p:ph type="sldNum" sz="quarter" idx="2"/>
          </p:nvPr>
        </p:nvSpPr>
        <p:spPr/>
        <p:txBody>
          <a:bodyPr/>
          <a:lstStyle/>
          <a:p>
            <a:fld id="{86CB4B4D-7CA3-9044-876B-883B54F8677D}" type="slidenum">
              <a:rPr lang="en-US" altLang="ja-JP" smtClean="0"/>
              <a:pPr/>
              <a:t>27</a:t>
            </a:fld>
            <a:endParaRPr lang="en-US" altLang="ja-JP"/>
          </a:p>
        </p:txBody>
      </p:sp>
      <p:grpSp>
        <p:nvGrpSpPr>
          <p:cNvPr id="23" name="グループ化 22">
            <a:extLst>
              <a:ext uri="{FF2B5EF4-FFF2-40B4-BE49-F238E27FC236}">
                <a16:creationId xmlns:a16="http://schemas.microsoft.com/office/drawing/2014/main" id="{ABED528A-6B26-924D-B2B9-2025AFD373F1}"/>
              </a:ext>
            </a:extLst>
          </p:cNvPr>
          <p:cNvGrpSpPr/>
          <p:nvPr/>
        </p:nvGrpSpPr>
        <p:grpSpPr>
          <a:xfrm>
            <a:off x="981611" y="4112814"/>
            <a:ext cx="10715899" cy="4284754"/>
            <a:chOff x="1144450" y="4125340"/>
            <a:chExt cx="10715899" cy="4284754"/>
          </a:xfrm>
        </p:grpSpPr>
        <p:sp>
          <p:nvSpPr>
            <p:cNvPr id="16" name="テキスト ボックス 15">
              <a:extLst>
                <a:ext uri="{FF2B5EF4-FFF2-40B4-BE49-F238E27FC236}">
                  <a16:creationId xmlns:a16="http://schemas.microsoft.com/office/drawing/2014/main" id="{3155F5F1-22FC-7B4E-9F32-26A757E47320}"/>
                </a:ext>
              </a:extLst>
            </p:cNvPr>
            <p:cNvSpPr txBox="1"/>
            <p:nvPr/>
          </p:nvSpPr>
          <p:spPr>
            <a:xfrm>
              <a:off x="2465997" y="7876615"/>
              <a:ext cx="804387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ja-JP" altLang="en-US" sz="2800">
                  <a:latin typeface="MS PGothic" panose="020B0600070205080204" pitchFamily="34" charset="-128"/>
                  <a:ea typeface="MS PGothic" panose="020B0600070205080204" pitchFamily="34" charset="-128"/>
                </a:rPr>
                <a:t>オブジェクトが右に動く作品を検索する場合の入力例</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nvGrpSpPr>
            <p:cNvPr id="22" name="グループ化 21">
              <a:extLst>
                <a:ext uri="{FF2B5EF4-FFF2-40B4-BE49-F238E27FC236}">
                  <a16:creationId xmlns:a16="http://schemas.microsoft.com/office/drawing/2014/main" id="{B9468109-CDC8-0D42-925B-FB788C1AA7F5}"/>
                </a:ext>
              </a:extLst>
            </p:cNvPr>
            <p:cNvGrpSpPr/>
            <p:nvPr/>
          </p:nvGrpSpPr>
          <p:grpSpPr>
            <a:xfrm>
              <a:off x="1144450" y="4125340"/>
              <a:ext cx="10715899" cy="3570411"/>
              <a:chOff x="801666" y="4523028"/>
              <a:chExt cx="10715899" cy="3570411"/>
            </a:xfrm>
          </p:grpSpPr>
          <p:pic>
            <p:nvPicPr>
              <p:cNvPr id="18" name="図 17" descr="図形&#10;&#10;低い精度で自動的に生成された説明">
                <a:extLst>
                  <a:ext uri="{FF2B5EF4-FFF2-40B4-BE49-F238E27FC236}">
                    <a16:creationId xmlns:a16="http://schemas.microsoft.com/office/drawing/2014/main" id="{4C273DFF-581C-E946-8AE0-64FD090E5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2928" y="4523028"/>
                <a:ext cx="4744637" cy="3556002"/>
              </a:xfrm>
              <a:prstGeom prst="rect">
                <a:avLst/>
              </a:prstGeom>
              <a:ln w="28575">
                <a:solidFill>
                  <a:schemeClr val="tx1"/>
                </a:solidFill>
              </a:ln>
            </p:spPr>
          </p:pic>
          <p:pic>
            <p:nvPicPr>
              <p:cNvPr id="20" name="図 19" descr="図形&#10;&#10;自動的に生成された説明">
                <a:extLst>
                  <a:ext uri="{FF2B5EF4-FFF2-40B4-BE49-F238E27FC236}">
                    <a16:creationId xmlns:a16="http://schemas.microsoft.com/office/drawing/2014/main" id="{DD010DD0-C331-5649-AE6E-33495F88C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666" y="4523028"/>
                <a:ext cx="4763863" cy="3570411"/>
              </a:xfrm>
              <a:prstGeom prst="rect">
                <a:avLst/>
              </a:prstGeom>
              <a:ln w="28575">
                <a:solidFill>
                  <a:schemeClr val="tx1"/>
                </a:solidFill>
              </a:ln>
            </p:spPr>
          </p:pic>
          <p:sp>
            <p:nvSpPr>
              <p:cNvPr id="21" name="右矢印 20">
                <a:extLst>
                  <a:ext uri="{FF2B5EF4-FFF2-40B4-BE49-F238E27FC236}">
                    <a16:creationId xmlns:a16="http://schemas.microsoft.com/office/drawing/2014/main" id="{53537959-5614-DD41-8117-1D6B01E57695}"/>
                  </a:ext>
                </a:extLst>
              </p:cNvPr>
              <p:cNvSpPr/>
              <p:nvPr/>
            </p:nvSpPr>
            <p:spPr>
              <a:xfrm>
                <a:off x="5664643" y="5853122"/>
                <a:ext cx="1009171" cy="895814"/>
              </a:xfrm>
              <a:prstGeom prst="rightArrow">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grpSp>
      <p:grpSp>
        <p:nvGrpSpPr>
          <p:cNvPr id="14" name="グループ化 13">
            <a:extLst>
              <a:ext uri="{FF2B5EF4-FFF2-40B4-BE49-F238E27FC236}">
                <a16:creationId xmlns:a16="http://schemas.microsoft.com/office/drawing/2014/main" id="{A7774877-FA27-9649-87E8-B54DAE48CD3D}"/>
              </a:ext>
            </a:extLst>
          </p:cNvPr>
          <p:cNvGrpSpPr/>
          <p:nvPr/>
        </p:nvGrpSpPr>
        <p:grpSpPr>
          <a:xfrm>
            <a:off x="7933381" y="-6096"/>
            <a:ext cx="5071419" cy="1896023"/>
            <a:chOff x="7933381" y="-6096"/>
            <a:chExt cx="5071419" cy="1896023"/>
          </a:xfrm>
        </p:grpSpPr>
        <p:sp>
          <p:nvSpPr>
            <p:cNvPr id="15" name="正方形/長方形 14">
              <a:extLst>
                <a:ext uri="{FF2B5EF4-FFF2-40B4-BE49-F238E27FC236}">
                  <a16:creationId xmlns:a16="http://schemas.microsoft.com/office/drawing/2014/main" id="{83E7C3B6-E06A-B640-8F40-4E625BE83914}"/>
                </a:ext>
              </a:extLst>
            </p:cNvPr>
            <p:cNvSpPr/>
            <p:nvPr/>
          </p:nvSpPr>
          <p:spPr>
            <a:xfrm>
              <a:off x="7945573" y="-6096"/>
              <a:ext cx="5059227" cy="1896023"/>
            </a:xfrm>
            <a:prstGeom prst="rect">
              <a:avLst/>
            </a:prstGeom>
            <a:solidFill>
              <a:schemeClr val="bg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pic>
          <p:nvPicPr>
            <p:cNvPr id="17" name="図 16">
              <a:extLst>
                <a:ext uri="{FF2B5EF4-FFF2-40B4-BE49-F238E27FC236}">
                  <a16:creationId xmlns:a16="http://schemas.microsoft.com/office/drawing/2014/main" id="{545A39C2-490E-7741-88EF-F35435882F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3381" y="0"/>
              <a:ext cx="5059227" cy="1838097"/>
            </a:xfrm>
            <a:prstGeom prst="rect">
              <a:avLst/>
            </a:prstGeom>
          </p:spPr>
        </p:pic>
      </p:grpSp>
    </p:spTree>
    <p:extLst>
      <p:ext uri="{BB962C8B-B14F-4D97-AF65-F5344CB8AC3E}">
        <p14:creationId xmlns:p14="http://schemas.microsoft.com/office/powerpoint/2010/main" val="399559273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3EAE4A6-6C42-7A41-BEE9-AF9DFF1C9255}"/>
              </a:ext>
            </a:extLst>
          </p:cNvPr>
          <p:cNvSpPr>
            <a:spLocks noGrp="1"/>
          </p:cNvSpPr>
          <p:nvPr>
            <p:ph type="title"/>
          </p:nvPr>
        </p:nvSpPr>
        <p:spPr/>
        <p:txBody>
          <a:bodyPr>
            <a:normAutofit fontScale="90000"/>
          </a:bodyPr>
          <a:lstStyle/>
          <a:p>
            <a:r>
              <a:rPr lang="ja-JP" altLang="en-US"/>
              <a:t>提案手法</a:t>
            </a:r>
            <a:br>
              <a:rPr kumimoji="1" lang="en-US" altLang="ja-JP" dirty="0"/>
            </a:br>
            <a:r>
              <a:rPr kumimoji="1" lang="en-US" altLang="ja-JP" dirty="0"/>
              <a:t>- </a:t>
            </a:r>
            <a:r>
              <a:rPr kumimoji="1" lang="ja-JP" altLang="en-US"/>
              <a:t>４．移動方向が一致する作品</a:t>
            </a:r>
            <a:br>
              <a:rPr kumimoji="1" lang="en-US" altLang="ja-JP" dirty="0"/>
            </a:br>
            <a:r>
              <a:rPr kumimoji="1" lang="ja-JP" altLang="en-US"/>
              <a:t>を提示</a:t>
            </a:r>
          </a:p>
        </p:txBody>
      </p:sp>
      <p:sp>
        <p:nvSpPr>
          <p:cNvPr id="4" name="スライド番号プレースホルダー 3">
            <a:extLst>
              <a:ext uri="{FF2B5EF4-FFF2-40B4-BE49-F238E27FC236}">
                <a16:creationId xmlns:a16="http://schemas.microsoft.com/office/drawing/2014/main" id="{E12509DD-EB0E-C847-972B-B0FE73781F13}"/>
              </a:ext>
            </a:extLst>
          </p:cNvPr>
          <p:cNvSpPr>
            <a:spLocks noGrp="1"/>
          </p:cNvSpPr>
          <p:nvPr>
            <p:ph type="sldNum" sz="quarter" idx="2"/>
          </p:nvPr>
        </p:nvSpPr>
        <p:spPr/>
        <p:txBody>
          <a:bodyPr/>
          <a:lstStyle/>
          <a:p>
            <a:fld id="{86CB4B4D-7CA3-9044-876B-883B54F8677D}" type="slidenum">
              <a:rPr lang="en-US" altLang="ja-JP" smtClean="0"/>
              <a:pPr/>
              <a:t>28</a:t>
            </a:fld>
            <a:endParaRPr lang="en-US" altLang="ja-JP"/>
          </a:p>
        </p:txBody>
      </p:sp>
      <p:grpSp>
        <p:nvGrpSpPr>
          <p:cNvPr id="57" name="グループ化 56">
            <a:extLst>
              <a:ext uri="{FF2B5EF4-FFF2-40B4-BE49-F238E27FC236}">
                <a16:creationId xmlns:a16="http://schemas.microsoft.com/office/drawing/2014/main" id="{9DA965FC-450D-F343-BB98-5E063B68BB44}"/>
              </a:ext>
            </a:extLst>
          </p:cNvPr>
          <p:cNvGrpSpPr/>
          <p:nvPr/>
        </p:nvGrpSpPr>
        <p:grpSpPr>
          <a:xfrm>
            <a:off x="105257" y="2315231"/>
            <a:ext cx="12524687" cy="6574363"/>
            <a:chOff x="105257" y="2628382"/>
            <a:chExt cx="12524687" cy="6574363"/>
          </a:xfrm>
        </p:grpSpPr>
        <p:grpSp>
          <p:nvGrpSpPr>
            <p:cNvPr id="29" name="グループ化 28">
              <a:extLst>
                <a:ext uri="{FF2B5EF4-FFF2-40B4-BE49-F238E27FC236}">
                  <a16:creationId xmlns:a16="http://schemas.microsoft.com/office/drawing/2014/main" id="{58D7CA8F-26BB-2649-BD1A-880BB7E11EC1}"/>
                </a:ext>
              </a:extLst>
            </p:cNvPr>
            <p:cNvGrpSpPr/>
            <p:nvPr/>
          </p:nvGrpSpPr>
          <p:grpSpPr>
            <a:xfrm>
              <a:off x="6758495" y="2628382"/>
              <a:ext cx="5871449" cy="4647933"/>
              <a:chOff x="6076842" y="4248449"/>
              <a:chExt cx="5871449" cy="4647933"/>
            </a:xfrm>
          </p:grpSpPr>
          <p:grpSp>
            <p:nvGrpSpPr>
              <p:cNvPr id="12" name="グループ化 11">
                <a:extLst>
                  <a:ext uri="{FF2B5EF4-FFF2-40B4-BE49-F238E27FC236}">
                    <a16:creationId xmlns:a16="http://schemas.microsoft.com/office/drawing/2014/main" id="{1A14643B-D52C-9B4A-859D-57B5F00D0BE8}"/>
                  </a:ext>
                </a:extLst>
              </p:cNvPr>
              <p:cNvGrpSpPr/>
              <p:nvPr/>
            </p:nvGrpSpPr>
            <p:grpSpPr>
              <a:xfrm>
                <a:off x="6076842" y="4248449"/>
                <a:ext cx="4821482" cy="4095225"/>
                <a:chOff x="4289177" y="4579071"/>
                <a:chExt cx="4821482" cy="4095225"/>
              </a:xfrm>
            </p:grpSpPr>
            <p:pic>
              <p:nvPicPr>
                <p:cNvPr id="15" name="図 14" descr="図形, 円&#10;&#10;自動的に生成された説明">
                  <a:extLst>
                    <a:ext uri="{FF2B5EF4-FFF2-40B4-BE49-F238E27FC236}">
                      <a16:creationId xmlns:a16="http://schemas.microsoft.com/office/drawing/2014/main" id="{D58B91CF-97FB-914F-A81D-DD6959C96B1A}"/>
                    </a:ext>
                  </a:extLst>
                </p:cNvPr>
                <p:cNvPicPr>
                  <a:picLocks noChangeAspect="1"/>
                </p:cNvPicPr>
                <p:nvPr/>
              </p:nvPicPr>
              <p:blipFill>
                <a:blip r:embed="rId2"/>
                <a:stretch>
                  <a:fillRect/>
                </a:stretch>
              </p:blipFill>
              <p:spPr>
                <a:xfrm>
                  <a:off x="4289178" y="4579072"/>
                  <a:ext cx="2179528" cy="1626673"/>
                </a:xfrm>
                <a:prstGeom prst="rect">
                  <a:avLst/>
                </a:prstGeom>
                <a:ln w="28575">
                  <a:solidFill>
                    <a:schemeClr val="tx1"/>
                  </a:solidFill>
                </a:ln>
              </p:spPr>
            </p:pic>
            <p:pic>
              <p:nvPicPr>
                <p:cNvPr id="16" name="図 15" descr="図形, 円&#10;&#10;自動的に生成された説明">
                  <a:extLst>
                    <a:ext uri="{FF2B5EF4-FFF2-40B4-BE49-F238E27FC236}">
                      <a16:creationId xmlns:a16="http://schemas.microsoft.com/office/drawing/2014/main" id="{FE68C76C-AE9F-2F41-B1F9-2BB3916EEC55}"/>
                    </a:ext>
                  </a:extLst>
                </p:cNvPr>
                <p:cNvPicPr>
                  <a:picLocks noChangeAspect="1"/>
                </p:cNvPicPr>
                <p:nvPr/>
              </p:nvPicPr>
              <p:blipFill>
                <a:blip r:embed="rId3"/>
                <a:stretch>
                  <a:fillRect/>
                </a:stretch>
              </p:blipFill>
              <p:spPr>
                <a:xfrm>
                  <a:off x="6931131" y="4579071"/>
                  <a:ext cx="2179528" cy="1626673"/>
                </a:xfrm>
                <a:prstGeom prst="rect">
                  <a:avLst/>
                </a:prstGeom>
                <a:ln w="28575">
                  <a:solidFill>
                    <a:schemeClr val="tx1"/>
                  </a:solidFill>
                </a:ln>
              </p:spPr>
            </p:pic>
            <p:pic>
              <p:nvPicPr>
                <p:cNvPr id="17" name="図 16" descr="図形, 円&#10;&#10;自動的に生成された説明">
                  <a:extLst>
                    <a:ext uri="{FF2B5EF4-FFF2-40B4-BE49-F238E27FC236}">
                      <a16:creationId xmlns:a16="http://schemas.microsoft.com/office/drawing/2014/main" id="{1378C99A-C558-4F4E-B24C-40B270C4097E}"/>
                    </a:ext>
                  </a:extLst>
                </p:cNvPr>
                <p:cNvPicPr>
                  <a:picLocks noChangeAspect="1"/>
                </p:cNvPicPr>
                <p:nvPr/>
              </p:nvPicPr>
              <p:blipFill>
                <a:blip r:embed="rId2"/>
                <a:stretch>
                  <a:fillRect/>
                </a:stretch>
              </p:blipFill>
              <p:spPr>
                <a:xfrm>
                  <a:off x="6916011" y="7047623"/>
                  <a:ext cx="2179528" cy="1626673"/>
                </a:xfrm>
                <a:prstGeom prst="rect">
                  <a:avLst/>
                </a:prstGeom>
                <a:ln w="28575">
                  <a:solidFill>
                    <a:schemeClr val="tx1"/>
                  </a:solidFill>
                </a:ln>
              </p:spPr>
            </p:pic>
            <p:pic>
              <p:nvPicPr>
                <p:cNvPr id="18" name="図 17" descr="図形, 円&#10;&#10;自動的に生成された説明">
                  <a:extLst>
                    <a:ext uri="{FF2B5EF4-FFF2-40B4-BE49-F238E27FC236}">
                      <a16:creationId xmlns:a16="http://schemas.microsoft.com/office/drawing/2014/main" id="{62DEB0DF-0C45-6848-99DF-C9084E78173A}"/>
                    </a:ext>
                  </a:extLst>
                </p:cNvPr>
                <p:cNvPicPr>
                  <a:picLocks noChangeAspect="1"/>
                </p:cNvPicPr>
                <p:nvPr/>
              </p:nvPicPr>
              <p:blipFill>
                <a:blip r:embed="rId3"/>
                <a:stretch>
                  <a:fillRect/>
                </a:stretch>
              </p:blipFill>
              <p:spPr>
                <a:xfrm>
                  <a:off x="4289177" y="7047624"/>
                  <a:ext cx="2179527" cy="1626672"/>
                </a:xfrm>
                <a:prstGeom prst="rect">
                  <a:avLst/>
                </a:prstGeom>
                <a:ln w="28575">
                  <a:solidFill>
                    <a:schemeClr val="tx1"/>
                  </a:solidFill>
                </a:ln>
              </p:spPr>
            </p:pic>
            <p:sp>
              <p:nvSpPr>
                <p:cNvPr id="19" name="右矢印 18">
                  <a:extLst>
                    <a:ext uri="{FF2B5EF4-FFF2-40B4-BE49-F238E27FC236}">
                      <a16:creationId xmlns:a16="http://schemas.microsoft.com/office/drawing/2014/main" id="{358996AF-AA1D-7646-98E6-DA55FDA00B2E}"/>
                    </a:ext>
                  </a:extLst>
                </p:cNvPr>
                <p:cNvSpPr/>
                <p:nvPr/>
              </p:nvSpPr>
              <p:spPr>
                <a:xfrm>
                  <a:off x="6401009" y="5095417"/>
                  <a:ext cx="610183" cy="593979"/>
                </a:xfrm>
                <a:prstGeom prst="rightArrow">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0" name="右矢印 19">
                  <a:extLst>
                    <a:ext uri="{FF2B5EF4-FFF2-40B4-BE49-F238E27FC236}">
                      <a16:creationId xmlns:a16="http://schemas.microsoft.com/office/drawing/2014/main" id="{FF88F91D-F341-0044-AE74-C1171C06CA55}"/>
                    </a:ext>
                  </a:extLst>
                </p:cNvPr>
                <p:cNvSpPr/>
                <p:nvPr/>
              </p:nvSpPr>
              <p:spPr>
                <a:xfrm>
                  <a:off x="6401009" y="7582567"/>
                  <a:ext cx="610183" cy="556783"/>
                </a:xfrm>
                <a:prstGeom prst="rightArrow">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sp>
            <p:nvSpPr>
              <p:cNvPr id="21" name="テキスト ボックス 20">
                <a:extLst>
                  <a:ext uri="{FF2B5EF4-FFF2-40B4-BE49-F238E27FC236}">
                    <a16:creationId xmlns:a16="http://schemas.microsoft.com/office/drawing/2014/main" id="{F801AA20-2EBD-DE46-9C99-231F861697D0}"/>
                  </a:ext>
                </a:extLst>
              </p:cNvPr>
              <p:cNvSpPr txBox="1"/>
              <p:nvPr/>
            </p:nvSpPr>
            <p:spPr>
              <a:xfrm>
                <a:off x="10898324" y="4795044"/>
                <a:ext cx="104836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作品</a:t>
                </a:r>
                <a:r>
                  <a:rPr kumimoji="0" lang="en-US" altLang="ja-JP" sz="28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A</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22" name="テキスト ボックス 21">
                <a:extLst>
                  <a:ext uri="{FF2B5EF4-FFF2-40B4-BE49-F238E27FC236}">
                    <a16:creationId xmlns:a16="http://schemas.microsoft.com/office/drawing/2014/main" id="{8DF814AE-107D-2743-B068-2734821F134E}"/>
                  </a:ext>
                </a:extLst>
              </p:cNvPr>
              <p:cNvSpPr txBox="1"/>
              <p:nvPr/>
            </p:nvSpPr>
            <p:spPr>
              <a:xfrm>
                <a:off x="10898324" y="7203143"/>
                <a:ext cx="1049967"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作品</a:t>
                </a:r>
                <a:r>
                  <a:rPr kumimoji="0" lang="en-US" altLang="ja-JP" sz="28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B</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25" name="テキスト ボックス 24">
                <a:extLst>
                  <a:ext uri="{FF2B5EF4-FFF2-40B4-BE49-F238E27FC236}">
                    <a16:creationId xmlns:a16="http://schemas.microsoft.com/office/drawing/2014/main" id="{B855B4AC-C41C-5943-B503-4C2F3FEEE937}"/>
                  </a:ext>
                </a:extLst>
              </p:cNvPr>
              <p:cNvSpPr txBox="1"/>
              <p:nvPr/>
            </p:nvSpPr>
            <p:spPr>
              <a:xfrm>
                <a:off x="7710582" y="5875119"/>
                <a:ext cx="153888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左へ移動</a:t>
                </a:r>
                <a:endParaRPr kumimoji="0" lang="ja-JP" altLang="en-US" sz="2800" b="0" i="0" u="none" strike="noStrike" cap="none" spc="0" normalizeH="0" baseline="0">
                  <a:ln>
                    <a:noFill/>
                  </a:ln>
                  <a:effectLst/>
                  <a:uFillTx/>
                  <a:latin typeface="MS PGothic" panose="020B0600070205080204" pitchFamily="34" charset="-128"/>
                  <a:ea typeface="MS PGothic" panose="020B0600070205080204" pitchFamily="34" charset="-128"/>
                  <a:cs typeface="+mn-cs"/>
                  <a:sym typeface="Helvetica Light"/>
                </a:endParaRPr>
              </a:p>
            </p:txBody>
          </p:sp>
          <p:sp>
            <p:nvSpPr>
              <p:cNvPr id="26" name="テキスト ボックス 25">
                <a:extLst>
                  <a:ext uri="{FF2B5EF4-FFF2-40B4-BE49-F238E27FC236}">
                    <a16:creationId xmlns:a16="http://schemas.microsoft.com/office/drawing/2014/main" id="{45201FC3-A931-2C43-9AEE-090AD93D48F8}"/>
                  </a:ext>
                </a:extLst>
              </p:cNvPr>
              <p:cNvSpPr txBox="1"/>
              <p:nvPr/>
            </p:nvSpPr>
            <p:spPr>
              <a:xfrm>
                <a:off x="7710581" y="8362903"/>
                <a:ext cx="153888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右へ移動</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cxnSp>
            <p:nvCxnSpPr>
              <p:cNvPr id="28" name="直線コネクタ 27">
                <a:extLst>
                  <a:ext uri="{FF2B5EF4-FFF2-40B4-BE49-F238E27FC236}">
                    <a16:creationId xmlns:a16="http://schemas.microsoft.com/office/drawing/2014/main" id="{B3B5AC4C-AC7B-2448-92A5-C0E49D6C6AD0}"/>
                  </a:ext>
                </a:extLst>
              </p:cNvPr>
              <p:cNvCxnSpPr/>
              <p:nvPr/>
            </p:nvCxnSpPr>
            <p:spPr>
              <a:xfrm>
                <a:off x="7710581" y="8884129"/>
                <a:ext cx="1538883" cy="0"/>
              </a:xfrm>
              <a:prstGeom prst="line">
                <a:avLst/>
              </a:prstGeom>
              <a:noFill/>
              <a:ln w="381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grpSp>
        <p:grpSp>
          <p:nvGrpSpPr>
            <p:cNvPr id="50" name="グループ化 49">
              <a:extLst>
                <a:ext uri="{FF2B5EF4-FFF2-40B4-BE49-F238E27FC236}">
                  <a16:creationId xmlns:a16="http://schemas.microsoft.com/office/drawing/2014/main" id="{DAAEABF2-89B4-4643-9DCA-EEFA11FD7550}"/>
                </a:ext>
              </a:extLst>
            </p:cNvPr>
            <p:cNvGrpSpPr/>
            <p:nvPr/>
          </p:nvGrpSpPr>
          <p:grpSpPr>
            <a:xfrm>
              <a:off x="105257" y="3747691"/>
              <a:ext cx="5694278" cy="2169368"/>
              <a:chOff x="552027" y="5407738"/>
              <a:chExt cx="5694278" cy="2169368"/>
            </a:xfrm>
          </p:grpSpPr>
          <p:grpSp>
            <p:nvGrpSpPr>
              <p:cNvPr id="49" name="グループ化 48">
                <a:extLst>
                  <a:ext uri="{FF2B5EF4-FFF2-40B4-BE49-F238E27FC236}">
                    <a16:creationId xmlns:a16="http://schemas.microsoft.com/office/drawing/2014/main" id="{4130B47A-64EE-9849-B8E2-117F08981426}"/>
                  </a:ext>
                </a:extLst>
              </p:cNvPr>
              <p:cNvGrpSpPr/>
              <p:nvPr/>
            </p:nvGrpSpPr>
            <p:grpSpPr>
              <a:xfrm>
                <a:off x="1424823" y="5407738"/>
                <a:ext cx="4821482" cy="2169368"/>
                <a:chOff x="598410" y="5454460"/>
                <a:chExt cx="4821482" cy="2169368"/>
              </a:xfrm>
            </p:grpSpPr>
            <p:grpSp>
              <p:nvGrpSpPr>
                <p:cNvPr id="45" name="グループ化 44">
                  <a:extLst>
                    <a:ext uri="{FF2B5EF4-FFF2-40B4-BE49-F238E27FC236}">
                      <a16:creationId xmlns:a16="http://schemas.microsoft.com/office/drawing/2014/main" id="{E870C4C4-B7B6-2E42-8E7D-837FAF2427C9}"/>
                    </a:ext>
                  </a:extLst>
                </p:cNvPr>
                <p:cNvGrpSpPr/>
                <p:nvPr/>
              </p:nvGrpSpPr>
              <p:grpSpPr>
                <a:xfrm>
                  <a:off x="598410" y="5454460"/>
                  <a:ext cx="4821482" cy="1633509"/>
                  <a:chOff x="6076841" y="2460739"/>
                  <a:chExt cx="4821482" cy="1633509"/>
                </a:xfrm>
              </p:grpSpPr>
              <p:pic>
                <p:nvPicPr>
                  <p:cNvPr id="41" name="図 40" descr="図形&#10;&#10;低い精度で自動的に生成された説明">
                    <a:extLst>
                      <a:ext uri="{FF2B5EF4-FFF2-40B4-BE49-F238E27FC236}">
                        <a16:creationId xmlns:a16="http://schemas.microsoft.com/office/drawing/2014/main" id="{5E017E77-2799-1D48-B736-11B59D3F94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8796" y="2460739"/>
                    <a:ext cx="2179527" cy="1633508"/>
                  </a:xfrm>
                  <a:prstGeom prst="rect">
                    <a:avLst/>
                  </a:prstGeom>
                  <a:ln w="28575">
                    <a:solidFill>
                      <a:schemeClr val="tx1"/>
                    </a:solidFill>
                  </a:ln>
                </p:spPr>
              </p:pic>
              <p:pic>
                <p:nvPicPr>
                  <p:cNvPr id="42" name="図 41" descr="図形&#10;&#10;自動的に生成された説明">
                    <a:extLst>
                      <a:ext uri="{FF2B5EF4-FFF2-40B4-BE49-F238E27FC236}">
                        <a16:creationId xmlns:a16="http://schemas.microsoft.com/office/drawing/2014/main" id="{097DC76B-364D-464F-9FDD-748C4C74B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841" y="2460739"/>
                    <a:ext cx="2179528" cy="1633509"/>
                  </a:xfrm>
                  <a:prstGeom prst="rect">
                    <a:avLst/>
                  </a:prstGeom>
                  <a:ln w="28575">
                    <a:solidFill>
                      <a:schemeClr val="tx1"/>
                    </a:solidFill>
                  </a:ln>
                </p:spPr>
              </p:pic>
              <p:sp>
                <p:nvSpPr>
                  <p:cNvPr id="44" name="右矢印 43">
                    <a:extLst>
                      <a:ext uri="{FF2B5EF4-FFF2-40B4-BE49-F238E27FC236}">
                        <a16:creationId xmlns:a16="http://schemas.microsoft.com/office/drawing/2014/main" id="{369785D7-68A6-E74D-A0E5-8D1457B2F676}"/>
                      </a:ext>
                    </a:extLst>
                  </p:cNvPr>
                  <p:cNvSpPr/>
                  <p:nvPr/>
                </p:nvSpPr>
                <p:spPr>
                  <a:xfrm>
                    <a:off x="8182491" y="2980503"/>
                    <a:ext cx="610183" cy="593979"/>
                  </a:xfrm>
                  <a:prstGeom prst="rightArrow">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sp>
              <p:nvSpPr>
                <p:cNvPr id="46" name="テキスト ボックス 45">
                  <a:extLst>
                    <a:ext uri="{FF2B5EF4-FFF2-40B4-BE49-F238E27FC236}">
                      <a16:creationId xmlns:a16="http://schemas.microsoft.com/office/drawing/2014/main" id="{B7A02849-E8A0-A249-9E5D-E53692B91047}"/>
                    </a:ext>
                  </a:extLst>
                </p:cNvPr>
                <p:cNvSpPr txBox="1"/>
                <p:nvPr/>
              </p:nvSpPr>
              <p:spPr>
                <a:xfrm>
                  <a:off x="2212354" y="7090349"/>
                  <a:ext cx="153888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右へ移動</a:t>
                  </a:r>
                  <a:endParaRPr kumimoji="0" lang="ja-JP" altLang="en-US" sz="2800" b="0" i="0" u="none" strike="noStrike" cap="none" spc="0" normalizeH="0" baseline="0">
                    <a:ln>
                      <a:noFill/>
                    </a:ln>
                    <a:effectLst/>
                    <a:uFillTx/>
                    <a:latin typeface="MS PGothic" panose="020B0600070205080204" pitchFamily="34" charset="-128"/>
                    <a:ea typeface="MS PGothic" panose="020B0600070205080204" pitchFamily="34" charset="-128"/>
                    <a:cs typeface="+mn-cs"/>
                    <a:sym typeface="Helvetica Light"/>
                  </a:endParaRPr>
                </a:p>
              </p:txBody>
            </p:sp>
            <p:cxnSp>
              <p:nvCxnSpPr>
                <p:cNvPr id="47" name="直線コネクタ 46">
                  <a:extLst>
                    <a:ext uri="{FF2B5EF4-FFF2-40B4-BE49-F238E27FC236}">
                      <a16:creationId xmlns:a16="http://schemas.microsoft.com/office/drawing/2014/main" id="{B8DCBC92-FE98-E045-BECD-D1271CEDF37C}"/>
                    </a:ext>
                  </a:extLst>
                </p:cNvPr>
                <p:cNvCxnSpPr/>
                <p:nvPr/>
              </p:nvCxnSpPr>
              <p:spPr>
                <a:xfrm>
                  <a:off x="2212353" y="7623828"/>
                  <a:ext cx="1538883" cy="0"/>
                </a:xfrm>
                <a:prstGeom prst="line">
                  <a:avLst/>
                </a:prstGeom>
                <a:noFill/>
                <a:ln w="381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grpSp>
          <p:sp>
            <p:nvSpPr>
              <p:cNvPr id="48" name="テキスト ボックス 47">
                <a:extLst>
                  <a:ext uri="{FF2B5EF4-FFF2-40B4-BE49-F238E27FC236}">
                    <a16:creationId xmlns:a16="http://schemas.microsoft.com/office/drawing/2014/main" id="{1D6776C0-6BF6-B44A-9290-A9DFCA04290F}"/>
                  </a:ext>
                </a:extLst>
              </p:cNvPr>
              <p:cNvSpPr txBox="1"/>
              <p:nvPr/>
            </p:nvSpPr>
            <p:spPr>
              <a:xfrm>
                <a:off x="552027" y="5957751"/>
                <a:ext cx="82073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入力</a:t>
                </a:r>
              </a:p>
            </p:txBody>
          </p:sp>
        </p:grpSp>
        <p:cxnSp>
          <p:nvCxnSpPr>
            <p:cNvPr id="51" name="直線矢印コネクタ 50">
              <a:extLst>
                <a:ext uri="{FF2B5EF4-FFF2-40B4-BE49-F238E27FC236}">
                  <a16:creationId xmlns:a16="http://schemas.microsoft.com/office/drawing/2014/main" id="{67AA2B9F-DB35-4942-87F8-3079C89F5D64}"/>
                </a:ext>
              </a:extLst>
            </p:cNvPr>
            <p:cNvCxnSpPr>
              <a:cxnSpLocks/>
            </p:cNvCxnSpPr>
            <p:nvPr/>
          </p:nvCxnSpPr>
          <p:spPr>
            <a:xfrm>
              <a:off x="4215950" y="5745374"/>
              <a:ext cx="4126131" cy="1289303"/>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右矢印 54">
              <a:extLst>
                <a:ext uri="{FF2B5EF4-FFF2-40B4-BE49-F238E27FC236}">
                  <a16:creationId xmlns:a16="http://schemas.microsoft.com/office/drawing/2014/main" id="{CFE00657-0869-3C4F-931B-13A78D08D381}"/>
                </a:ext>
              </a:extLst>
            </p:cNvPr>
            <p:cNvSpPr/>
            <p:nvPr/>
          </p:nvSpPr>
          <p:spPr>
            <a:xfrm rot="5400000">
              <a:off x="6031695" y="7101038"/>
              <a:ext cx="941404" cy="949275"/>
            </a:xfrm>
            <a:prstGeom prst="rightArrow">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56" name="角丸四角形 55">
              <a:extLst>
                <a:ext uri="{FF2B5EF4-FFF2-40B4-BE49-F238E27FC236}">
                  <a16:creationId xmlns:a16="http://schemas.microsoft.com/office/drawing/2014/main" id="{969F6D01-8E1B-D149-A683-34520572D7E0}"/>
                </a:ext>
              </a:extLst>
            </p:cNvPr>
            <p:cNvSpPr/>
            <p:nvPr/>
          </p:nvSpPr>
          <p:spPr>
            <a:xfrm>
              <a:off x="4606137" y="8210776"/>
              <a:ext cx="3792522" cy="991969"/>
            </a:xfrm>
            <a:prstGeom prst="roundRect">
              <a:avLst/>
            </a:prstGeom>
            <a:solidFill>
              <a:schemeClr val="bg1"/>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r>
                <a:rPr lang="ja-JP" altLang="en-US">
                  <a:solidFill>
                    <a:schemeClr val="tx1"/>
                  </a:solidFill>
                  <a:latin typeface="MS PGothic" panose="020B0600070205080204" pitchFamily="34" charset="-128"/>
                  <a:ea typeface="MS PGothic" panose="020B0600070205080204" pitchFamily="34" charset="-128"/>
                </a:rPr>
                <a:t>作品</a:t>
              </a:r>
              <a:r>
                <a:rPr lang="en-US" altLang="ja-JP" dirty="0">
                  <a:solidFill>
                    <a:schemeClr val="tx1"/>
                  </a:solidFill>
                  <a:latin typeface="MS PGothic" panose="020B0600070205080204" pitchFamily="34" charset="-128"/>
                  <a:ea typeface="MS PGothic" panose="020B0600070205080204" pitchFamily="34" charset="-128"/>
                </a:rPr>
                <a:t>B</a:t>
              </a:r>
              <a:r>
                <a:rPr lang="ja-JP" altLang="en-US">
                  <a:solidFill>
                    <a:schemeClr val="tx1"/>
                  </a:solidFill>
                  <a:latin typeface="MS PGothic" panose="020B0600070205080204" pitchFamily="34" charset="-128"/>
                  <a:ea typeface="MS PGothic" panose="020B0600070205080204" pitchFamily="34" charset="-128"/>
                </a:rPr>
                <a:t>を提示</a:t>
              </a:r>
            </a:p>
          </p:txBody>
        </p:sp>
      </p:grpSp>
      <p:grpSp>
        <p:nvGrpSpPr>
          <p:cNvPr id="30" name="グループ化 29">
            <a:extLst>
              <a:ext uri="{FF2B5EF4-FFF2-40B4-BE49-F238E27FC236}">
                <a16:creationId xmlns:a16="http://schemas.microsoft.com/office/drawing/2014/main" id="{232E3960-D5E4-3A49-A9AE-EF3E71E0263D}"/>
              </a:ext>
            </a:extLst>
          </p:cNvPr>
          <p:cNvGrpSpPr/>
          <p:nvPr/>
        </p:nvGrpSpPr>
        <p:grpSpPr>
          <a:xfrm>
            <a:off x="7933381" y="-6096"/>
            <a:ext cx="5071419" cy="1896023"/>
            <a:chOff x="7933381" y="-6096"/>
            <a:chExt cx="5071419" cy="1896023"/>
          </a:xfrm>
        </p:grpSpPr>
        <p:sp>
          <p:nvSpPr>
            <p:cNvPr id="31" name="正方形/長方形 30">
              <a:extLst>
                <a:ext uri="{FF2B5EF4-FFF2-40B4-BE49-F238E27FC236}">
                  <a16:creationId xmlns:a16="http://schemas.microsoft.com/office/drawing/2014/main" id="{CB5E0DA3-0B5F-EF41-B16E-2247FB6A9989}"/>
                </a:ext>
              </a:extLst>
            </p:cNvPr>
            <p:cNvSpPr/>
            <p:nvPr/>
          </p:nvSpPr>
          <p:spPr>
            <a:xfrm>
              <a:off x="7945573" y="-6096"/>
              <a:ext cx="5059227" cy="1896023"/>
            </a:xfrm>
            <a:prstGeom prst="rect">
              <a:avLst/>
            </a:prstGeom>
            <a:solidFill>
              <a:schemeClr val="bg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pic>
          <p:nvPicPr>
            <p:cNvPr id="32" name="図 31">
              <a:extLst>
                <a:ext uri="{FF2B5EF4-FFF2-40B4-BE49-F238E27FC236}">
                  <a16:creationId xmlns:a16="http://schemas.microsoft.com/office/drawing/2014/main" id="{939CF3B8-8300-AB4D-81C1-88DB4CED22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3381" y="0"/>
              <a:ext cx="5059227" cy="1838097"/>
            </a:xfrm>
            <a:prstGeom prst="rect">
              <a:avLst/>
            </a:prstGeom>
          </p:spPr>
        </p:pic>
      </p:grpSp>
    </p:spTree>
    <p:extLst>
      <p:ext uri="{BB962C8B-B14F-4D97-AF65-F5344CB8AC3E}">
        <p14:creationId xmlns:p14="http://schemas.microsoft.com/office/powerpoint/2010/main" val="66511956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901C7C1-A9FE-2147-8769-0B1AF81A8835}"/>
              </a:ext>
            </a:extLst>
          </p:cNvPr>
          <p:cNvSpPr>
            <a:spLocks noGrp="1"/>
          </p:cNvSpPr>
          <p:nvPr>
            <p:ph type="body" idx="1"/>
          </p:nvPr>
        </p:nvSpPr>
        <p:spPr/>
        <p:txBody>
          <a:bodyPr/>
          <a:lstStyle/>
          <a:p>
            <a:r>
              <a:rPr kumimoji="1" lang="ja-JP" altLang="en-US"/>
              <a:t>この手法で，できること・できないこと（検出できるもの・できないもの）を説明</a:t>
            </a:r>
          </a:p>
        </p:txBody>
      </p:sp>
      <p:sp>
        <p:nvSpPr>
          <p:cNvPr id="3" name="タイトル 2">
            <a:extLst>
              <a:ext uri="{FF2B5EF4-FFF2-40B4-BE49-F238E27FC236}">
                <a16:creationId xmlns:a16="http://schemas.microsoft.com/office/drawing/2014/main" id="{9DD86505-C635-3F41-98DE-2C859DC247F6}"/>
              </a:ext>
            </a:extLst>
          </p:cNvPr>
          <p:cNvSpPr>
            <a:spLocks noGrp="1"/>
          </p:cNvSpPr>
          <p:nvPr>
            <p:ph type="title"/>
          </p:nvPr>
        </p:nvSpPr>
        <p:spPr/>
        <p:txBody>
          <a:bodyPr/>
          <a:lstStyle/>
          <a:p>
            <a:r>
              <a:rPr kumimoji="1" lang="ja-JP" altLang="en-US"/>
              <a:t>提案手法</a:t>
            </a:r>
          </a:p>
        </p:txBody>
      </p:sp>
      <p:sp>
        <p:nvSpPr>
          <p:cNvPr id="4" name="スライド番号プレースホルダー 3">
            <a:extLst>
              <a:ext uri="{FF2B5EF4-FFF2-40B4-BE49-F238E27FC236}">
                <a16:creationId xmlns:a16="http://schemas.microsoft.com/office/drawing/2014/main" id="{880DC5CA-D164-C844-8C89-EC4D698256A7}"/>
              </a:ext>
            </a:extLst>
          </p:cNvPr>
          <p:cNvSpPr>
            <a:spLocks noGrp="1"/>
          </p:cNvSpPr>
          <p:nvPr>
            <p:ph type="sldNum" sz="quarter" idx="2"/>
          </p:nvPr>
        </p:nvSpPr>
        <p:spPr/>
        <p:txBody>
          <a:bodyPr/>
          <a:lstStyle/>
          <a:p>
            <a:fld id="{86CB4B4D-7CA3-9044-876B-883B54F8677D}" type="slidenum">
              <a:rPr lang="en-US" altLang="ja-JP" smtClean="0"/>
              <a:pPr/>
              <a:t>29</a:t>
            </a:fld>
            <a:endParaRPr lang="en-US" altLang="ja-JP"/>
          </a:p>
        </p:txBody>
      </p:sp>
      <p:pic>
        <p:nvPicPr>
          <p:cNvPr id="5" name="図 4">
            <a:extLst>
              <a:ext uri="{FF2B5EF4-FFF2-40B4-BE49-F238E27FC236}">
                <a16:creationId xmlns:a16="http://schemas.microsoft.com/office/drawing/2014/main" id="{F1E7CD79-445A-2847-8BB9-57A546DC8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158" y="4375524"/>
            <a:ext cx="8690483" cy="3157389"/>
          </a:xfrm>
          <a:prstGeom prst="rect">
            <a:avLst/>
          </a:prstGeom>
        </p:spPr>
      </p:pic>
    </p:spTree>
    <p:extLst>
      <p:ext uri="{BB962C8B-B14F-4D97-AF65-F5344CB8AC3E}">
        <p14:creationId xmlns:p14="http://schemas.microsoft.com/office/powerpoint/2010/main" val="206321693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0580C5D-70FA-0142-B6F5-3532D54F62AF}"/>
              </a:ext>
            </a:extLst>
          </p:cNvPr>
          <p:cNvSpPr>
            <a:spLocks noGrp="1"/>
          </p:cNvSpPr>
          <p:nvPr>
            <p:ph type="body" idx="1"/>
          </p:nvPr>
        </p:nvSpPr>
        <p:spPr/>
        <p:txBody>
          <a:bodyPr/>
          <a:lstStyle/>
          <a:p>
            <a:pPr marL="0" indent="0">
              <a:buNone/>
            </a:pPr>
            <a:r>
              <a:rPr lang="ja-JP" altLang="en-US"/>
              <a:t>検索した既存の</a:t>
            </a:r>
            <a:r>
              <a:rPr kumimoji="1" lang="ja-JP" altLang="en-US"/>
              <a:t>作品に変更を加え，新たな作品を制作できる</a:t>
            </a:r>
          </a:p>
        </p:txBody>
      </p:sp>
      <p:sp>
        <p:nvSpPr>
          <p:cNvPr id="3" name="タイトル 2">
            <a:extLst>
              <a:ext uri="{FF2B5EF4-FFF2-40B4-BE49-F238E27FC236}">
                <a16:creationId xmlns:a16="http://schemas.microsoft.com/office/drawing/2014/main" id="{60B2C682-2A75-9148-9405-3D2F63C9D64E}"/>
              </a:ext>
            </a:extLst>
          </p:cNvPr>
          <p:cNvSpPr>
            <a:spLocks noGrp="1"/>
          </p:cNvSpPr>
          <p:nvPr>
            <p:ph type="title"/>
          </p:nvPr>
        </p:nvSpPr>
        <p:spPr/>
        <p:txBody>
          <a:bodyPr/>
          <a:lstStyle/>
          <a:p>
            <a:r>
              <a:rPr kumimoji="1" lang="en-US" altLang="ja-JP" dirty="0"/>
              <a:t>Scratch</a:t>
            </a:r>
            <a:r>
              <a:rPr kumimoji="1" lang="ja-JP" altLang="en-US"/>
              <a:t>のリミックス機能</a:t>
            </a:r>
          </a:p>
        </p:txBody>
      </p:sp>
      <p:sp>
        <p:nvSpPr>
          <p:cNvPr id="4" name="スライド番号プレースホルダー 3">
            <a:extLst>
              <a:ext uri="{FF2B5EF4-FFF2-40B4-BE49-F238E27FC236}">
                <a16:creationId xmlns:a16="http://schemas.microsoft.com/office/drawing/2014/main" id="{8F581759-0C04-4E46-963D-3B61F495AEC7}"/>
              </a:ext>
            </a:extLst>
          </p:cNvPr>
          <p:cNvSpPr>
            <a:spLocks noGrp="1"/>
          </p:cNvSpPr>
          <p:nvPr>
            <p:ph type="sldNum" sz="quarter" idx="2"/>
          </p:nvPr>
        </p:nvSpPr>
        <p:spPr/>
        <p:txBody>
          <a:bodyPr/>
          <a:lstStyle/>
          <a:p>
            <a:fld id="{86CB4B4D-7CA3-9044-876B-883B54F8677D}" type="slidenum">
              <a:rPr lang="en-US" altLang="ja-JP" smtClean="0"/>
              <a:pPr/>
              <a:t>3</a:t>
            </a:fld>
            <a:endParaRPr lang="en-US" altLang="ja-JP"/>
          </a:p>
        </p:txBody>
      </p:sp>
      <p:sp>
        <p:nvSpPr>
          <p:cNvPr id="7" name="角丸四角形 6">
            <a:extLst>
              <a:ext uri="{FF2B5EF4-FFF2-40B4-BE49-F238E27FC236}">
                <a16:creationId xmlns:a16="http://schemas.microsoft.com/office/drawing/2014/main" id="{7B44C72E-B547-D84F-83FA-D19B7E2E9BCA}"/>
              </a:ext>
            </a:extLst>
          </p:cNvPr>
          <p:cNvSpPr/>
          <p:nvPr/>
        </p:nvSpPr>
        <p:spPr>
          <a:xfrm>
            <a:off x="598411" y="7318098"/>
            <a:ext cx="11845648" cy="1435945"/>
          </a:xfrm>
          <a:prstGeom prst="roundRect">
            <a:avLst/>
          </a:prstGeom>
          <a:solidFill>
            <a:schemeClr val="bg1"/>
          </a:solidFill>
          <a:ln w="38100" cap="flat">
            <a:solidFill>
              <a:srgbClr val="76717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r>
              <a:rPr lang="ja-JP" altLang="en-US">
                <a:solidFill>
                  <a:schemeClr val="tx1"/>
                </a:solidFill>
                <a:latin typeface="MS PGothic" panose="020B0600070205080204" pitchFamily="34" charset="-128"/>
                <a:ea typeface="MS PGothic" panose="020B0600070205080204" pitchFamily="34" charset="-128"/>
              </a:rPr>
              <a:t>学習者は既存プログラムを模倣することから学習を開始する</a:t>
            </a:r>
          </a:p>
        </p:txBody>
      </p:sp>
      <p:pic>
        <p:nvPicPr>
          <p:cNvPr id="10" name="図 9">
            <a:extLst>
              <a:ext uri="{FF2B5EF4-FFF2-40B4-BE49-F238E27FC236}">
                <a16:creationId xmlns:a16="http://schemas.microsoft.com/office/drawing/2014/main" id="{B5279B3B-0852-0C4F-BEB1-58692FAA31E1}"/>
              </a:ext>
            </a:extLst>
          </p:cNvPr>
          <p:cNvPicPr>
            <a:picLocks noChangeAspect="1"/>
          </p:cNvPicPr>
          <p:nvPr/>
        </p:nvPicPr>
        <p:blipFill rotWithShape="1">
          <a:blip r:embed="rId3"/>
          <a:srcRect l="22418" t="18387"/>
          <a:stretch/>
        </p:blipFill>
        <p:spPr>
          <a:xfrm>
            <a:off x="7190442" y="3773823"/>
            <a:ext cx="5138138" cy="3258103"/>
          </a:xfrm>
          <a:prstGeom prst="rect">
            <a:avLst/>
          </a:prstGeom>
          <a:ln>
            <a:solidFill>
              <a:schemeClr val="tx1"/>
            </a:solidFill>
          </a:ln>
        </p:spPr>
      </p:pic>
      <p:pic>
        <p:nvPicPr>
          <p:cNvPr id="11" name="図 10">
            <a:extLst>
              <a:ext uri="{FF2B5EF4-FFF2-40B4-BE49-F238E27FC236}">
                <a16:creationId xmlns:a16="http://schemas.microsoft.com/office/drawing/2014/main" id="{853D76A8-A811-7443-8D79-2DF7A5083178}"/>
              </a:ext>
            </a:extLst>
          </p:cNvPr>
          <p:cNvPicPr>
            <a:picLocks noChangeAspect="1"/>
          </p:cNvPicPr>
          <p:nvPr/>
        </p:nvPicPr>
        <p:blipFill rotWithShape="1">
          <a:blip r:embed="rId4"/>
          <a:srcRect l="23276" t="19138" r="1" b="152"/>
          <a:stretch/>
        </p:blipFill>
        <p:spPr>
          <a:xfrm>
            <a:off x="598409" y="3773824"/>
            <a:ext cx="5138138" cy="3258103"/>
          </a:xfrm>
          <a:prstGeom prst="rect">
            <a:avLst/>
          </a:prstGeom>
          <a:ln>
            <a:solidFill>
              <a:schemeClr val="tx1"/>
            </a:solidFill>
          </a:ln>
        </p:spPr>
      </p:pic>
      <p:sp>
        <p:nvSpPr>
          <p:cNvPr id="5" name="右矢印 4">
            <a:extLst>
              <a:ext uri="{FF2B5EF4-FFF2-40B4-BE49-F238E27FC236}">
                <a16:creationId xmlns:a16="http://schemas.microsoft.com/office/drawing/2014/main" id="{5F884F0A-71AC-D34A-83F2-A4A49DB2E522}"/>
              </a:ext>
            </a:extLst>
          </p:cNvPr>
          <p:cNvSpPr/>
          <p:nvPr/>
        </p:nvSpPr>
        <p:spPr>
          <a:xfrm>
            <a:off x="5926084" y="4953695"/>
            <a:ext cx="1074821" cy="898358"/>
          </a:xfrm>
          <a:prstGeom prst="rightArrow">
            <a:avLst/>
          </a:prstGeom>
          <a:solidFill>
            <a:schemeClr val="bg2">
              <a:lumMod val="10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8" name="正方形/長方形 7">
            <a:extLst>
              <a:ext uri="{FF2B5EF4-FFF2-40B4-BE49-F238E27FC236}">
                <a16:creationId xmlns:a16="http://schemas.microsoft.com/office/drawing/2014/main" id="{2173C5F9-E2ED-474F-B0C5-B1DEFFFC9A76}"/>
              </a:ext>
            </a:extLst>
          </p:cNvPr>
          <p:cNvSpPr/>
          <p:nvPr/>
        </p:nvSpPr>
        <p:spPr>
          <a:xfrm>
            <a:off x="7270652" y="4024237"/>
            <a:ext cx="2691495" cy="2274437"/>
          </a:xfrm>
          <a:prstGeom prst="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5" name="角丸四角形吹き出し 14">
            <a:extLst>
              <a:ext uri="{FF2B5EF4-FFF2-40B4-BE49-F238E27FC236}">
                <a16:creationId xmlns:a16="http://schemas.microsoft.com/office/drawing/2014/main" id="{FB06D5E1-6AF8-D24B-85B3-A652D570ED22}"/>
              </a:ext>
            </a:extLst>
          </p:cNvPr>
          <p:cNvSpPr/>
          <p:nvPr/>
        </p:nvSpPr>
        <p:spPr>
          <a:xfrm>
            <a:off x="7569310" y="3057196"/>
            <a:ext cx="2189832" cy="666296"/>
          </a:xfrm>
          <a:prstGeom prst="wedgeRoundRectCallout">
            <a:avLst>
              <a:gd name="adj1" fmla="val 1075"/>
              <a:gd name="adj2" fmla="val 88688"/>
              <a:gd name="adj3" fmla="val 1666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400">
                <a:solidFill>
                  <a:schemeClr val="tx1"/>
                </a:solidFill>
                <a:latin typeface="MS PGothic" panose="020B0600070205080204" pitchFamily="34" charset="-128"/>
                <a:ea typeface="MS PGothic" panose="020B0600070205080204" pitchFamily="34" charset="-128"/>
              </a:rPr>
              <a:t>変更を加える</a:t>
            </a:r>
            <a:endParaRPr kumimoji="0" lang="ja-JP" altLang="en-US" sz="24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Tree>
    <p:extLst>
      <p:ext uri="{BB962C8B-B14F-4D97-AF65-F5344CB8AC3E}">
        <p14:creationId xmlns:p14="http://schemas.microsoft.com/office/powerpoint/2010/main" val="78964882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7941A1F-4B8C-9841-808B-68792035DA41}"/>
              </a:ext>
            </a:extLst>
          </p:cNvPr>
          <p:cNvSpPr>
            <a:spLocks noGrp="1"/>
          </p:cNvSpPr>
          <p:nvPr>
            <p:ph type="body" idx="1"/>
          </p:nvPr>
        </p:nvSpPr>
        <p:spPr>
          <a:xfrm>
            <a:off x="598410" y="2090785"/>
            <a:ext cx="11807980" cy="6740914"/>
          </a:xfrm>
        </p:spPr>
        <p:txBody>
          <a:bodyPr/>
          <a:lstStyle/>
          <a:p>
            <a:pPr marL="0" indent="0">
              <a:buNone/>
            </a:pPr>
            <a:r>
              <a:rPr kumimoji="1" lang="ja-JP" altLang="en-US"/>
              <a:t>オブジェクトが右上に移動する作品３件を提示</a:t>
            </a:r>
            <a:endParaRPr kumimoji="1" lang="en-US" altLang="ja-JP" dirty="0"/>
          </a:p>
        </p:txBody>
      </p:sp>
      <p:sp>
        <p:nvSpPr>
          <p:cNvPr id="3" name="タイトル 2">
            <a:extLst>
              <a:ext uri="{FF2B5EF4-FFF2-40B4-BE49-F238E27FC236}">
                <a16:creationId xmlns:a16="http://schemas.microsoft.com/office/drawing/2014/main" id="{A83EB0A1-C281-C14F-B78D-20B537AE1EEF}"/>
              </a:ext>
            </a:extLst>
          </p:cNvPr>
          <p:cNvSpPr>
            <a:spLocks noGrp="1"/>
          </p:cNvSpPr>
          <p:nvPr>
            <p:ph type="title"/>
          </p:nvPr>
        </p:nvSpPr>
        <p:spPr/>
        <p:txBody>
          <a:bodyPr/>
          <a:lstStyle/>
          <a:p>
            <a:r>
              <a:rPr lang="ja-JP" altLang="en-US"/>
              <a:t>実験結果</a:t>
            </a:r>
            <a:endParaRPr kumimoji="1" lang="ja-JP" altLang="en-US"/>
          </a:p>
        </p:txBody>
      </p:sp>
      <p:sp>
        <p:nvSpPr>
          <p:cNvPr id="4" name="スライド番号プレースホルダー 3">
            <a:extLst>
              <a:ext uri="{FF2B5EF4-FFF2-40B4-BE49-F238E27FC236}">
                <a16:creationId xmlns:a16="http://schemas.microsoft.com/office/drawing/2014/main" id="{10727ACF-C84B-874A-B143-D0419AD658B2}"/>
              </a:ext>
            </a:extLst>
          </p:cNvPr>
          <p:cNvSpPr>
            <a:spLocks noGrp="1"/>
          </p:cNvSpPr>
          <p:nvPr>
            <p:ph type="sldNum" sz="quarter" idx="2"/>
          </p:nvPr>
        </p:nvSpPr>
        <p:spPr/>
        <p:txBody>
          <a:bodyPr/>
          <a:lstStyle/>
          <a:p>
            <a:fld id="{86CB4B4D-7CA3-9044-876B-883B54F8677D}" type="slidenum">
              <a:rPr lang="en-US" altLang="ja-JP" smtClean="0"/>
              <a:pPr/>
              <a:t>30</a:t>
            </a:fld>
            <a:endParaRPr lang="en-US" altLang="ja-JP"/>
          </a:p>
        </p:txBody>
      </p:sp>
      <p:sp>
        <p:nvSpPr>
          <p:cNvPr id="5" name="テキスト ボックス 4">
            <a:extLst>
              <a:ext uri="{FF2B5EF4-FFF2-40B4-BE49-F238E27FC236}">
                <a16:creationId xmlns:a16="http://schemas.microsoft.com/office/drawing/2014/main" id="{7D27CBAF-B98C-7B46-A390-849A6107159E}"/>
              </a:ext>
            </a:extLst>
          </p:cNvPr>
          <p:cNvSpPr txBox="1"/>
          <p:nvPr/>
        </p:nvSpPr>
        <p:spPr>
          <a:xfrm>
            <a:off x="-1909625" y="2385408"/>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nvGrpSpPr>
          <p:cNvPr id="17" name="グループ化 16">
            <a:extLst>
              <a:ext uri="{FF2B5EF4-FFF2-40B4-BE49-F238E27FC236}">
                <a16:creationId xmlns:a16="http://schemas.microsoft.com/office/drawing/2014/main" id="{0C49F2D3-8DC7-3A43-9882-77902AB80118}"/>
              </a:ext>
            </a:extLst>
          </p:cNvPr>
          <p:cNvGrpSpPr/>
          <p:nvPr/>
        </p:nvGrpSpPr>
        <p:grpSpPr>
          <a:xfrm>
            <a:off x="2627826" y="2988063"/>
            <a:ext cx="8042175" cy="2438612"/>
            <a:chOff x="2577178" y="2988063"/>
            <a:chExt cx="8042175" cy="2438612"/>
          </a:xfrm>
        </p:grpSpPr>
        <p:pic>
          <p:nvPicPr>
            <p:cNvPr id="9218" name="Picture 2" descr="画像化">
              <a:extLst>
                <a:ext uri="{FF2B5EF4-FFF2-40B4-BE49-F238E27FC236}">
                  <a16:creationId xmlns:a16="http://schemas.microsoft.com/office/drawing/2014/main" id="{5047C7D5-C4B5-AF40-A327-1A187300E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178" y="3041998"/>
              <a:ext cx="1859864" cy="238467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画像化">
              <a:extLst>
                <a:ext uri="{FF2B5EF4-FFF2-40B4-BE49-F238E27FC236}">
                  <a16:creationId xmlns:a16="http://schemas.microsoft.com/office/drawing/2014/main" id="{63AFEEE7-2CA6-3244-ACCC-E78D46943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267" y="2988063"/>
              <a:ext cx="4422086" cy="2426171"/>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テキスト ボックス 8">
            <a:extLst>
              <a:ext uri="{FF2B5EF4-FFF2-40B4-BE49-F238E27FC236}">
                <a16:creationId xmlns:a16="http://schemas.microsoft.com/office/drawing/2014/main" id="{6E00D1AA-749D-5F43-9BB5-A8E00A811B46}"/>
              </a:ext>
            </a:extLst>
          </p:cNvPr>
          <p:cNvSpPr txBox="1"/>
          <p:nvPr/>
        </p:nvSpPr>
        <p:spPr>
          <a:xfrm>
            <a:off x="1981930" y="5414234"/>
            <a:ext cx="904093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どちらも右上へ直線移動するが，プログラムが異なる作品</a:t>
            </a:r>
          </a:p>
        </p:txBody>
      </p:sp>
      <p:grpSp>
        <p:nvGrpSpPr>
          <p:cNvPr id="16" name="グループ化 15">
            <a:extLst>
              <a:ext uri="{FF2B5EF4-FFF2-40B4-BE49-F238E27FC236}">
                <a16:creationId xmlns:a16="http://schemas.microsoft.com/office/drawing/2014/main" id="{5C865C70-1C65-5347-BD67-E2C381AFCCCC}"/>
              </a:ext>
            </a:extLst>
          </p:cNvPr>
          <p:cNvGrpSpPr/>
          <p:nvPr/>
        </p:nvGrpSpPr>
        <p:grpSpPr>
          <a:xfrm>
            <a:off x="1478151" y="6311470"/>
            <a:ext cx="10048496" cy="2368241"/>
            <a:chOff x="1216816" y="6483610"/>
            <a:chExt cx="10048496" cy="2368241"/>
          </a:xfrm>
        </p:grpSpPr>
        <p:pic>
          <p:nvPicPr>
            <p:cNvPr id="7" name="図 6" descr="図形 が含まれている画像&#10;&#10;自動的に生成された説明">
              <a:extLst>
                <a:ext uri="{FF2B5EF4-FFF2-40B4-BE49-F238E27FC236}">
                  <a16:creationId xmlns:a16="http://schemas.microsoft.com/office/drawing/2014/main" id="{3211CC2F-D0D9-204C-9CA3-C6D9BB66F6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6816" y="6483610"/>
              <a:ext cx="3118337" cy="2337125"/>
            </a:xfrm>
            <a:prstGeom prst="rect">
              <a:avLst/>
            </a:prstGeom>
            <a:ln w="28575">
              <a:solidFill>
                <a:schemeClr val="tx1"/>
              </a:solidFill>
            </a:ln>
          </p:spPr>
        </p:pic>
        <p:pic>
          <p:nvPicPr>
            <p:cNvPr id="10" name="図 9" descr="ロゴ&#10;&#10;自動的に生成された説明">
              <a:extLst>
                <a:ext uri="{FF2B5EF4-FFF2-40B4-BE49-F238E27FC236}">
                  <a16:creationId xmlns:a16="http://schemas.microsoft.com/office/drawing/2014/main" id="{B77D0232-6290-8845-B58D-36277E8547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1895" y="6514726"/>
              <a:ext cx="3118337" cy="2337125"/>
            </a:xfrm>
            <a:prstGeom prst="rect">
              <a:avLst/>
            </a:prstGeom>
            <a:ln w="28575">
              <a:solidFill>
                <a:schemeClr val="tx1"/>
              </a:solidFill>
            </a:ln>
          </p:spPr>
        </p:pic>
        <p:pic>
          <p:nvPicPr>
            <p:cNvPr id="12" name="図 11" descr="ロゴ&#10;&#10;自動的に生成された説明">
              <a:extLst>
                <a:ext uri="{FF2B5EF4-FFF2-40B4-BE49-F238E27FC236}">
                  <a16:creationId xmlns:a16="http://schemas.microsoft.com/office/drawing/2014/main" id="{2F366385-8F77-DC4D-BA65-864F105A51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6974" y="6514725"/>
              <a:ext cx="3118338" cy="2337126"/>
            </a:xfrm>
            <a:prstGeom prst="rect">
              <a:avLst/>
            </a:prstGeom>
            <a:ln w="28575">
              <a:solidFill>
                <a:schemeClr val="tx1"/>
              </a:solidFill>
            </a:ln>
          </p:spPr>
        </p:pic>
        <p:pic>
          <p:nvPicPr>
            <p:cNvPr id="9224" name="Picture 8" descr="くるんとした矢印（ブタのしっぽ） | フリーイラスト素材のぴくらいく｜商用利用可能です">
              <a:extLst>
                <a:ext uri="{FF2B5EF4-FFF2-40B4-BE49-F238E27FC236}">
                  <a16:creationId xmlns:a16="http://schemas.microsoft.com/office/drawing/2014/main" id="{913F701B-8806-EC47-A499-9E2B0E8FD9FF}"/>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81931" y="7660776"/>
              <a:ext cx="1159959" cy="11599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くるんとした矢印（ブタのしっぽ） | フリーイラスト素材のぴくらいく｜商用利用可能です">
              <a:extLst>
                <a:ext uri="{FF2B5EF4-FFF2-40B4-BE49-F238E27FC236}">
                  <a16:creationId xmlns:a16="http://schemas.microsoft.com/office/drawing/2014/main" id="{BAFC88B4-41AE-DF46-AF9C-23FCD99209A3}"/>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87578" y="6530875"/>
              <a:ext cx="1129901" cy="1129901"/>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テキスト ボックス 22">
            <a:extLst>
              <a:ext uri="{FF2B5EF4-FFF2-40B4-BE49-F238E27FC236}">
                <a16:creationId xmlns:a16="http://schemas.microsoft.com/office/drawing/2014/main" id="{9B2ADC9C-1200-F344-81E1-A7E1D4FA577D}"/>
              </a:ext>
            </a:extLst>
          </p:cNvPr>
          <p:cNvSpPr txBox="1"/>
          <p:nvPr/>
        </p:nvSpPr>
        <p:spPr>
          <a:xfrm>
            <a:off x="3462697" y="8668819"/>
            <a:ext cx="5570435"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円を描きながら右上へ移動する作品</a:t>
            </a:r>
          </a:p>
        </p:txBody>
      </p:sp>
      <p:sp>
        <p:nvSpPr>
          <p:cNvPr id="25" name="右矢印 24">
            <a:extLst>
              <a:ext uri="{FF2B5EF4-FFF2-40B4-BE49-F238E27FC236}">
                <a16:creationId xmlns:a16="http://schemas.microsoft.com/office/drawing/2014/main" id="{642CB0C0-9884-274E-93F1-7A47D7F58BE4}"/>
              </a:ext>
            </a:extLst>
          </p:cNvPr>
          <p:cNvSpPr/>
          <p:nvPr/>
        </p:nvSpPr>
        <p:spPr>
          <a:xfrm>
            <a:off x="4537832" y="7214158"/>
            <a:ext cx="610183" cy="593979"/>
          </a:xfrm>
          <a:prstGeom prst="rightArrow">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6" name="右矢印 25">
            <a:extLst>
              <a:ext uri="{FF2B5EF4-FFF2-40B4-BE49-F238E27FC236}">
                <a16:creationId xmlns:a16="http://schemas.microsoft.com/office/drawing/2014/main" id="{861B529A-56C3-FF4D-BE83-230E620B40C0}"/>
              </a:ext>
            </a:extLst>
          </p:cNvPr>
          <p:cNvSpPr/>
          <p:nvPr/>
        </p:nvSpPr>
        <p:spPr>
          <a:xfrm>
            <a:off x="7952578" y="7214158"/>
            <a:ext cx="610183" cy="593979"/>
          </a:xfrm>
          <a:prstGeom prst="rightArrow">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Tree>
    <p:extLst>
      <p:ext uri="{BB962C8B-B14F-4D97-AF65-F5344CB8AC3E}">
        <p14:creationId xmlns:p14="http://schemas.microsoft.com/office/powerpoint/2010/main" val="348368779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7941A1F-4B8C-9841-808B-68792035DA41}"/>
              </a:ext>
            </a:extLst>
          </p:cNvPr>
          <p:cNvSpPr>
            <a:spLocks noGrp="1"/>
          </p:cNvSpPr>
          <p:nvPr>
            <p:ph type="body" idx="1"/>
          </p:nvPr>
        </p:nvSpPr>
        <p:spPr>
          <a:xfrm>
            <a:off x="598410" y="2090785"/>
            <a:ext cx="11807980" cy="6740914"/>
          </a:xfrm>
        </p:spPr>
        <p:txBody>
          <a:bodyPr/>
          <a:lstStyle/>
          <a:p>
            <a:pPr marL="0" indent="0">
              <a:buNone/>
            </a:pPr>
            <a:r>
              <a:rPr kumimoji="1" lang="ja-JP" altLang="en-US"/>
              <a:t>オブジェクトが右上に移動する作品３件を提示</a:t>
            </a:r>
            <a:endParaRPr kumimoji="1" lang="en-US" altLang="ja-JP" dirty="0"/>
          </a:p>
        </p:txBody>
      </p:sp>
      <p:sp>
        <p:nvSpPr>
          <p:cNvPr id="3" name="タイトル 2">
            <a:extLst>
              <a:ext uri="{FF2B5EF4-FFF2-40B4-BE49-F238E27FC236}">
                <a16:creationId xmlns:a16="http://schemas.microsoft.com/office/drawing/2014/main" id="{A83EB0A1-C281-C14F-B78D-20B537AE1EEF}"/>
              </a:ext>
            </a:extLst>
          </p:cNvPr>
          <p:cNvSpPr>
            <a:spLocks noGrp="1"/>
          </p:cNvSpPr>
          <p:nvPr>
            <p:ph type="title"/>
          </p:nvPr>
        </p:nvSpPr>
        <p:spPr/>
        <p:txBody>
          <a:bodyPr/>
          <a:lstStyle/>
          <a:p>
            <a:r>
              <a:rPr lang="ja-JP" altLang="en-US"/>
              <a:t>実験結果</a:t>
            </a:r>
            <a:endParaRPr kumimoji="1" lang="ja-JP" altLang="en-US"/>
          </a:p>
        </p:txBody>
      </p:sp>
      <p:sp>
        <p:nvSpPr>
          <p:cNvPr id="4" name="スライド番号プレースホルダー 3">
            <a:extLst>
              <a:ext uri="{FF2B5EF4-FFF2-40B4-BE49-F238E27FC236}">
                <a16:creationId xmlns:a16="http://schemas.microsoft.com/office/drawing/2014/main" id="{10727ACF-C84B-874A-B143-D0419AD658B2}"/>
              </a:ext>
            </a:extLst>
          </p:cNvPr>
          <p:cNvSpPr>
            <a:spLocks noGrp="1"/>
          </p:cNvSpPr>
          <p:nvPr>
            <p:ph type="sldNum" sz="quarter" idx="2"/>
          </p:nvPr>
        </p:nvSpPr>
        <p:spPr/>
        <p:txBody>
          <a:bodyPr/>
          <a:lstStyle/>
          <a:p>
            <a:fld id="{86CB4B4D-7CA3-9044-876B-883B54F8677D}" type="slidenum">
              <a:rPr lang="en-US" altLang="ja-JP" smtClean="0"/>
              <a:pPr/>
              <a:t>31</a:t>
            </a:fld>
            <a:endParaRPr lang="en-US" altLang="ja-JP"/>
          </a:p>
        </p:txBody>
      </p:sp>
      <p:sp>
        <p:nvSpPr>
          <p:cNvPr id="5" name="テキスト ボックス 4">
            <a:extLst>
              <a:ext uri="{FF2B5EF4-FFF2-40B4-BE49-F238E27FC236}">
                <a16:creationId xmlns:a16="http://schemas.microsoft.com/office/drawing/2014/main" id="{7D27CBAF-B98C-7B46-A390-849A6107159E}"/>
              </a:ext>
            </a:extLst>
          </p:cNvPr>
          <p:cNvSpPr txBox="1"/>
          <p:nvPr/>
        </p:nvSpPr>
        <p:spPr>
          <a:xfrm>
            <a:off x="-1909625" y="2385408"/>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nvGrpSpPr>
          <p:cNvPr id="17" name="グループ化 16">
            <a:extLst>
              <a:ext uri="{FF2B5EF4-FFF2-40B4-BE49-F238E27FC236}">
                <a16:creationId xmlns:a16="http://schemas.microsoft.com/office/drawing/2014/main" id="{0C49F2D3-8DC7-3A43-9882-77902AB80118}"/>
              </a:ext>
            </a:extLst>
          </p:cNvPr>
          <p:cNvGrpSpPr/>
          <p:nvPr/>
        </p:nvGrpSpPr>
        <p:grpSpPr>
          <a:xfrm>
            <a:off x="2627826" y="2988063"/>
            <a:ext cx="8042175" cy="2438612"/>
            <a:chOff x="2577178" y="2988063"/>
            <a:chExt cx="8042175" cy="2438612"/>
          </a:xfrm>
        </p:grpSpPr>
        <p:pic>
          <p:nvPicPr>
            <p:cNvPr id="9218" name="Picture 2" descr="画像化">
              <a:extLst>
                <a:ext uri="{FF2B5EF4-FFF2-40B4-BE49-F238E27FC236}">
                  <a16:creationId xmlns:a16="http://schemas.microsoft.com/office/drawing/2014/main" id="{5047C7D5-C4B5-AF40-A327-1A187300E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178" y="3041998"/>
              <a:ext cx="1859864" cy="238467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画像化">
              <a:extLst>
                <a:ext uri="{FF2B5EF4-FFF2-40B4-BE49-F238E27FC236}">
                  <a16:creationId xmlns:a16="http://schemas.microsoft.com/office/drawing/2014/main" id="{63AFEEE7-2CA6-3244-ACCC-E78D46943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267" y="2988063"/>
              <a:ext cx="4422086" cy="2426171"/>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テキスト ボックス 8">
            <a:extLst>
              <a:ext uri="{FF2B5EF4-FFF2-40B4-BE49-F238E27FC236}">
                <a16:creationId xmlns:a16="http://schemas.microsoft.com/office/drawing/2014/main" id="{6E00D1AA-749D-5F43-9BB5-A8E00A811B46}"/>
              </a:ext>
            </a:extLst>
          </p:cNvPr>
          <p:cNvSpPr txBox="1"/>
          <p:nvPr/>
        </p:nvSpPr>
        <p:spPr>
          <a:xfrm>
            <a:off x="1981930" y="5414234"/>
            <a:ext cx="904093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どちらも右上へ直線移動するが，プログラムが異なる作品</a:t>
            </a:r>
          </a:p>
        </p:txBody>
      </p:sp>
      <p:grpSp>
        <p:nvGrpSpPr>
          <p:cNvPr id="16" name="グループ化 15">
            <a:extLst>
              <a:ext uri="{FF2B5EF4-FFF2-40B4-BE49-F238E27FC236}">
                <a16:creationId xmlns:a16="http://schemas.microsoft.com/office/drawing/2014/main" id="{5C865C70-1C65-5347-BD67-E2C381AFCCCC}"/>
              </a:ext>
            </a:extLst>
          </p:cNvPr>
          <p:cNvGrpSpPr/>
          <p:nvPr/>
        </p:nvGrpSpPr>
        <p:grpSpPr>
          <a:xfrm>
            <a:off x="1478151" y="6311470"/>
            <a:ext cx="10048496" cy="2368241"/>
            <a:chOff x="1216816" y="6483610"/>
            <a:chExt cx="10048496" cy="2368241"/>
          </a:xfrm>
        </p:grpSpPr>
        <p:pic>
          <p:nvPicPr>
            <p:cNvPr id="7" name="図 6" descr="図形 が含まれている画像&#10;&#10;自動的に生成された説明">
              <a:extLst>
                <a:ext uri="{FF2B5EF4-FFF2-40B4-BE49-F238E27FC236}">
                  <a16:creationId xmlns:a16="http://schemas.microsoft.com/office/drawing/2014/main" id="{3211CC2F-D0D9-204C-9CA3-C6D9BB66F6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6816" y="6483610"/>
              <a:ext cx="3118337" cy="2337125"/>
            </a:xfrm>
            <a:prstGeom prst="rect">
              <a:avLst/>
            </a:prstGeom>
            <a:ln w="28575">
              <a:solidFill>
                <a:schemeClr val="tx1"/>
              </a:solidFill>
            </a:ln>
          </p:spPr>
        </p:pic>
        <p:pic>
          <p:nvPicPr>
            <p:cNvPr id="10" name="図 9" descr="ロゴ&#10;&#10;自動的に生成された説明">
              <a:extLst>
                <a:ext uri="{FF2B5EF4-FFF2-40B4-BE49-F238E27FC236}">
                  <a16:creationId xmlns:a16="http://schemas.microsoft.com/office/drawing/2014/main" id="{B77D0232-6290-8845-B58D-36277E8547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1895" y="6514726"/>
              <a:ext cx="3118337" cy="2337125"/>
            </a:xfrm>
            <a:prstGeom prst="rect">
              <a:avLst/>
            </a:prstGeom>
            <a:ln w="28575">
              <a:solidFill>
                <a:schemeClr val="tx1"/>
              </a:solidFill>
            </a:ln>
          </p:spPr>
        </p:pic>
        <p:pic>
          <p:nvPicPr>
            <p:cNvPr id="12" name="図 11" descr="ロゴ&#10;&#10;自動的に生成された説明">
              <a:extLst>
                <a:ext uri="{FF2B5EF4-FFF2-40B4-BE49-F238E27FC236}">
                  <a16:creationId xmlns:a16="http://schemas.microsoft.com/office/drawing/2014/main" id="{2F366385-8F77-DC4D-BA65-864F105A51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6974" y="6514725"/>
              <a:ext cx="3118338" cy="2337126"/>
            </a:xfrm>
            <a:prstGeom prst="rect">
              <a:avLst/>
            </a:prstGeom>
            <a:ln w="28575">
              <a:solidFill>
                <a:schemeClr val="tx1"/>
              </a:solidFill>
            </a:ln>
          </p:spPr>
        </p:pic>
        <p:pic>
          <p:nvPicPr>
            <p:cNvPr id="9224" name="Picture 8" descr="くるんとした矢印（ブタのしっぽ） | フリーイラスト素材のぴくらいく｜商用利用可能です">
              <a:extLst>
                <a:ext uri="{FF2B5EF4-FFF2-40B4-BE49-F238E27FC236}">
                  <a16:creationId xmlns:a16="http://schemas.microsoft.com/office/drawing/2014/main" id="{913F701B-8806-EC47-A499-9E2B0E8FD9FF}"/>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81931" y="7660776"/>
              <a:ext cx="1159959" cy="11599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くるんとした矢印（ブタのしっぽ） | フリーイラスト素材のぴくらいく｜商用利用可能です">
              <a:extLst>
                <a:ext uri="{FF2B5EF4-FFF2-40B4-BE49-F238E27FC236}">
                  <a16:creationId xmlns:a16="http://schemas.microsoft.com/office/drawing/2014/main" id="{BAFC88B4-41AE-DF46-AF9C-23FCD99209A3}"/>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87578" y="6530875"/>
              <a:ext cx="1129901" cy="1129901"/>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テキスト ボックス 22">
            <a:extLst>
              <a:ext uri="{FF2B5EF4-FFF2-40B4-BE49-F238E27FC236}">
                <a16:creationId xmlns:a16="http://schemas.microsoft.com/office/drawing/2014/main" id="{9B2ADC9C-1200-F344-81E1-A7E1D4FA577D}"/>
              </a:ext>
            </a:extLst>
          </p:cNvPr>
          <p:cNvSpPr txBox="1"/>
          <p:nvPr/>
        </p:nvSpPr>
        <p:spPr>
          <a:xfrm>
            <a:off x="3462697" y="8668819"/>
            <a:ext cx="5570435"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円を描きながら右上へ移動する作品</a:t>
            </a:r>
          </a:p>
        </p:txBody>
      </p:sp>
      <p:sp>
        <p:nvSpPr>
          <p:cNvPr id="25" name="右矢印 24">
            <a:extLst>
              <a:ext uri="{FF2B5EF4-FFF2-40B4-BE49-F238E27FC236}">
                <a16:creationId xmlns:a16="http://schemas.microsoft.com/office/drawing/2014/main" id="{642CB0C0-9884-274E-93F1-7A47D7F58BE4}"/>
              </a:ext>
            </a:extLst>
          </p:cNvPr>
          <p:cNvSpPr/>
          <p:nvPr/>
        </p:nvSpPr>
        <p:spPr>
          <a:xfrm>
            <a:off x="4537832" y="7214158"/>
            <a:ext cx="610183" cy="593979"/>
          </a:xfrm>
          <a:prstGeom prst="rightArrow">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6" name="右矢印 25">
            <a:extLst>
              <a:ext uri="{FF2B5EF4-FFF2-40B4-BE49-F238E27FC236}">
                <a16:creationId xmlns:a16="http://schemas.microsoft.com/office/drawing/2014/main" id="{861B529A-56C3-FF4D-BE83-230E620B40C0}"/>
              </a:ext>
            </a:extLst>
          </p:cNvPr>
          <p:cNvSpPr/>
          <p:nvPr/>
        </p:nvSpPr>
        <p:spPr>
          <a:xfrm>
            <a:off x="7952578" y="7214158"/>
            <a:ext cx="610183" cy="593979"/>
          </a:xfrm>
          <a:prstGeom prst="rightArrow">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9" name="正方形/長方形 18">
            <a:extLst>
              <a:ext uri="{FF2B5EF4-FFF2-40B4-BE49-F238E27FC236}">
                <a16:creationId xmlns:a16="http://schemas.microsoft.com/office/drawing/2014/main" id="{DB2285D5-31CF-2740-BF45-3B782316264A}"/>
              </a:ext>
            </a:extLst>
          </p:cNvPr>
          <p:cNvSpPr/>
          <p:nvPr/>
        </p:nvSpPr>
        <p:spPr>
          <a:xfrm>
            <a:off x="239844" y="2083829"/>
            <a:ext cx="11671098" cy="7118469"/>
          </a:xfrm>
          <a:prstGeom prst="rect">
            <a:avLst/>
          </a:prstGeom>
          <a:solidFill>
            <a:schemeClr val="bg1">
              <a:alpha val="80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1" name="角丸四角形 20">
            <a:extLst>
              <a:ext uri="{FF2B5EF4-FFF2-40B4-BE49-F238E27FC236}">
                <a16:creationId xmlns:a16="http://schemas.microsoft.com/office/drawing/2014/main" id="{E8A37819-BFF0-C642-B741-DB00E9215C45}"/>
              </a:ext>
            </a:extLst>
          </p:cNvPr>
          <p:cNvSpPr/>
          <p:nvPr/>
        </p:nvSpPr>
        <p:spPr>
          <a:xfrm>
            <a:off x="991202" y="4786333"/>
            <a:ext cx="11022396" cy="1435945"/>
          </a:xfrm>
          <a:prstGeom prst="roundRect">
            <a:avLst/>
          </a:prstGeom>
          <a:solidFill>
            <a:schemeClr val="bg1"/>
          </a:solidFill>
          <a:ln w="38100" cap="flat">
            <a:solidFill>
              <a:srgbClr val="76717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r>
              <a:rPr lang="ja-JP" altLang="en-US">
                <a:solidFill>
                  <a:schemeClr val="tx1"/>
                </a:solidFill>
                <a:latin typeface="MS PGothic" panose="020B0600070205080204" pitchFamily="34" charset="-128"/>
                <a:ea typeface="MS PGothic" panose="020B0600070205080204" pitchFamily="34" charset="-128"/>
              </a:rPr>
              <a:t>移動方向は同じであるが，プログラムが異なる作品を</a:t>
            </a:r>
            <a:endParaRPr lang="en-US" altLang="ja-JP" dirty="0">
              <a:solidFill>
                <a:schemeClr val="tx1"/>
              </a:solidFill>
              <a:latin typeface="MS PGothic" panose="020B0600070205080204" pitchFamily="34" charset="-128"/>
              <a:ea typeface="MS PGothic" panose="020B0600070205080204" pitchFamily="34" charset="-128"/>
            </a:endParaRPr>
          </a:p>
          <a:p>
            <a:r>
              <a:rPr lang="ja-JP" altLang="en-US">
                <a:solidFill>
                  <a:schemeClr val="tx1"/>
                </a:solidFill>
                <a:latin typeface="MS PGothic" panose="020B0600070205080204" pitchFamily="34" charset="-128"/>
                <a:ea typeface="MS PGothic" panose="020B0600070205080204" pitchFamily="34" charset="-128"/>
              </a:rPr>
              <a:t>検索することができた</a:t>
            </a:r>
          </a:p>
        </p:txBody>
      </p:sp>
    </p:spTree>
    <p:extLst>
      <p:ext uri="{BB962C8B-B14F-4D97-AF65-F5344CB8AC3E}">
        <p14:creationId xmlns:p14="http://schemas.microsoft.com/office/powerpoint/2010/main" val="424721560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BF3F5C8-CBF7-924A-8887-CF5266F744D3}"/>
              </a:ext>
            </a:extLst>
          </p:cNvPr>
          <p:cNvSpPr>
            <a:spLocks noGrp="1"/>
          </p:cNvSpPr>
          <p:nvPr>
            <p:ph type="title"/>
          </p:nvPr>
        </p:nvSpPr>
        <p:spPr/>
        <p:txBody>
          <a:bodyPr/>
          <a:lstStyle/>
          <a:p>
            <a:r>
              <a:rPr kumimoji="1" lang="en-US" altLang="ja-JP" dirty="0"/>
              <a:t>Scratch</a:t>
            </a:r>
            <a:r>
              <a:rPr kumimoji="1" lang="ja-JP" altLang="en-US"/>
              <a:t>作品の検索</a:t>
            </a:r>
          </a:p>
        </p:txBody>
      </p:sp>
      <p:sp>
        <p:nvSpPr>
          <p:cNvPr id="4" name="スライド番号プレースホルダー 3">
            <a:extLst>
              <a:ext uri="{FF2B5EF4-FFF2-40B4-BE49-F238E27FC236}">
                <a16:creationId xmlns:a16="http://schemas.microsoft.com/office/drawing/2014/main" id="{F5149CEE-326D-7F4A-9F4C-676840585C3C}"/>
              </a:ext>
            </a:extLst>
          </p:cNvPr>
          <p:cNvSpPr>
            <a:spLocks noGrp="1"/>
          </p:cNvSpPr>
          <p:nvPr>
            <p:ph type="sldNum" sz="quarter" idx="2"/>
          </p:nvPr>
        </p:nvSpPr>
        <p:spPr/>
        <p:txBody>
          <a:bodyPr/>
          <a:lstStyle/>
          <a:p>
            <a:fld id="{86CB4B4D-7CA3-9044-876B-883B54F8677D}" type="slidenum">
              <a:rPr lang="en-US" altLang="ja-JP" smtClean="0"/>
              <a:pPr/>
              <a:t>4</a:t>
            </a:fld>
            <a:endParaRPr lang="en-US" altLang="ja-JP"/>
          </a:p>
        </p:txBody>
      </p:sp>
      <p:pic>
        <p:nvPicPr>
          <p:cNvPr id="16" name="図 15">
            <a:extLst>
              <a:ext uri="{FF2B5EF4-FFF2-40B4-BE49-F238E27FC236}">
                <a16:creationId xmlns:a16="http://schemas.microsoft.com/office/drawing/2014/main" id="{D0DD8D14-2701-234E-9CC0-DD01AC9A4082}"/>
              </a:ext>
            </a:extLst>
          </p:cNvPr>
          <p:cNvPicPr>
            <a:picLocks noChangeAspect="1"/>
          </p:cNvPicPr>
          <p:nvPr/>
        </p:nvPicPr>
        <p:blipFill rotWithShape="1">
          <a:blip r:embed="rId3"/>
          <a:srcRect l="4520" t="8755" r="5396"/>
          <a:stretch/>
        </p:blipFill>
        <p:spPr>
          <a:xfrm>
            <a:off x="5776606" y="3724570"/>
            <a:ext cx="6088719" cy="4714283"/>
          </a:xfrm>
          <a:prstGeom prst="rect">
            <a:avLst/>
          </a:prstGeom>
          <a:ln>
            <a:solidFill>
              <a:schemeClr val="tx1"/>
            </a:solidFill>
          </a:ln>
        </p:spPr>
      </p:pic>
      <p:grpSp>
        <p:nvGrpSpPr>
          <p:cNvPr id="27" name="グループ化 26">
            <a:extLst>
              <a:ext uri="{FF2B5EF4-FFF2-40B4-BE49-F238E27FC236}">
                <a16:creationId xmlns:a16="http://schemas.microsoft.com/office/drawing/2014/main" id="{13F21494-8AF7-0347-8102-FEC1A4BFBF99}"/>
              </a:ext>
            </a:extLst>
          </p:cNvPr>
          <p:cNvGrpSpPr/>
          <p:nvPr/>
        </p:nvGrpSpPr>
        <p:grpSpPr>
          <a:xfrm>
            <a:off x="1139475" y="5854305"/>
            <a:ext cx="4002796" cy="938203"/>
            <a:chOff x="828620" y="6267884"/>
            <a:chExt cx="4116465" cy="964845"/>
          </a:xfrm>
        </p:grpSpPr>
        <p:grpSp>
          <p:nvGrpSpPr>
            <p:cNvPr id="24" name="グループ化 23">
              <a:extLst>
                <a:ext uri="{FF2B5EF4-FFF2-40B4-BE49-F238E27FC236}">
                  <a16:creationId xmlns:a16="http://schemas.microsoft.com/office/drawing/2014/main" id="{CC00F62B-24DF-1F44-BFA7-748A026F35B0}"/>
                </a:ext>
              </a:extLst>
            </p:cNvPr>
            <p:cNvGrpSpPr/>
            <p:nvPr/>
          </p:nvGrpSpPr>
          <p:grpSpPr>
            <a:xfrm>
              <a:off x="828620" y="6317423"/>
              <a:ext cx="4116465" cy="915306"/>
              <a:chOff x="828620" y="6201586"/>
              <a:chExt cx="4116465" cy="915306"/>
            </a:xfrm>
          </p:grpSpPr>
          <p:pic>
            <p:nvPicPr>
              <p:cNvPr id="15" name="図 14">
                <a:extLst>
                  <a:ext uri="{FF2B5EF4-FFF2-40B4-BE49-F238E27FC236}">
                    <a16:creationId xmlns:a16="http://schemas.microsoft.com/office/drawing/2014/main" id="{7C3331C8-5532-D74E-ABBF-6A08547D0102}"/>
                  </a:ext>
                </a:extLst>
              </p:cNvPr>
              <p:cNvPicPr>
                <a:picLocks noChangeAspect="1"/>
              </p:cNvPicPr>
              <p:nvPr/>
            </p:nvPicPr>
            <p:blipFill rotWithShape="1">
              <a:blip r:embed="rId3"/>
              <a:srcRect l="46117" t="2336" r="32210" b="91360"/>
              <a:stretch/>
            </p:blipFill>
            <p:spPr>
              <a:xfrm>
                <a:off x="828620" y="6201586"/>
                <a:ext cx="4116465" cy="915306"/>
              </a:xfrm>
              <a:prstGeom prst="rect">
                <a:avLst/>
              </a:prstGeom>
              <a:ln>
                <a:solidFill>
                  <a:schemeClr val="tx1"/>
                </a:solidFill>
              </a:ln>
            </p:spPr>
          </p:pic>
          <p:sp>
            <p:nvSpPr>
              <p:cNvPr id="23" name="正方形/長方形 22">
                <a:extLst>
                  <a:ext uri="{FF2B5EF4-FFF2-40B4-BE49-F238E27FC236}">
                    <a16:creationId xmlns:a16="http://schemas.microsoft.com/office/drawing/2014/main" id="{A9A29942-D0F8-1F4C-B308-B45312BE572A}"/>
                  </a:ext>
                </a:extLst>
              </p:cNvPr>
              <p:cNvSpPr/>
              <p:nvPr/>
            </p:nvSpPr>
            <p:spPr>
              <a:xfrm>
                <a:off x="1510748" y="6407426"/>
                <a:ext cx="881269" cy="516835"/>
              </a:xfrm>
              <a:prstGeom prst="rect">
                <a:avLst/>
              </a:prstGeom>
              <a:solidFill>
                <a:srgbClr val="4588E5"/>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sp>
          <p:nvSpPr>
            <p:cNvPr id="25" name="テキスト ボックス 24">
              <a:extLst>
                <a:ext uri="{FF2B5EF4-FFF2-40B4-BE49-F238E27FC236}">
                  <a16:creationId xmlns:a16="http://schemas.microsoft.com/office/drawing/2014/main" id="{0E8AC948-1B80-324A-9AA8-EBCF80595C83}"/>
                </a:ext>
              </a:extLst>
            </p:cNvPr>
            <p:cNvSpPr txBox="1"/>
            <p:nvPr/>
          </p:nvSpPr>
          <p:spPr>
            <a:xfrm>
              <a:off x="1506667" y="6267884"/>
              <a:ext cx="92012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ja-JP" sz="4800" dirty="0">
                  <a:solidFill>
                    <a:schemeClr val="bg1"/>
                  </a:solidFill>
                  <a:latin typeface="MS PGothic" panose="020B0600070205080204" pitchFamily="34" charset="-128"/>
                  <a:ea typeface="MS PGothic" panose="020B0600070205080204" pitchFamily="34" charset="-128"/>
                </a:rPr>
                <a:t>cat</a:t>
              </a:r>
              <a:endParaRPr kumimoji="0" lang="ja-JP" altLang="en-US" sz="4800" b="0" i="0" u="none" strike="noStrike" cap="none" spc="0" normalizeH="0" baseline="0">
                <a:ln>
                  <a:noFill/>
                </a:ln>
                <a:solidFill>
                  <a:schemeClr val="bg1"/>
                </a:solidFill>
                <a:effectLst/>
                <a:uFillTx/>
                <a:latin typeface="MS PGothic" panose="020B0600070205080204" pitchFamily="34" charset="-128"/>
                <a:ea typeface="MS PGothic" panose="020B0600070205080204" pitchFamily="34" charset="-128"/>
                <a:cs typeface="+mn-cs"/>
                <a:sym typeface="Helvetica Light"/>
              </a:endParaRPr>
            </a:p>
          </p:txBody>
        </p:sp>
      </p:grpSp>
      <p:sp>
        <p:nvSpPr>
          <p:cNvPr id="33" name="テキスト ボックス 32">
            <a:extLst>
              <a:ext uri="{FF2B5EF4-FFF2-40B4-BE49-F238E27FC236}">
                <a16:creationId xmlns:a16="http://schemas.microsoft.com/office/drawing/2014/main" id="{738AB7A2-BCCE-584F-BF45-6B9E9E246588}"/>
              </a:ext>
            </a:extLst>
          </p:cNvPr>
          <p:cNvSpPr txBox="1"/>
          <p:nvPr/>
        </p:nvSpPr>
        <p:spPr>
          <a:xfrm>
            <a:off x="6820420" y="8465263"/>
            <a:ext cx="4001095"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キーワード「</a:t>
            </a:r>
            <a:r>
              <a:rPr lang="en-US" altLang="ja-JP" sz="2800" dirty="0">
                <a:latin typeface="MS PGothic" panose="020B0600070205080204" pitchFamily="34" charset="-128"/>
                <a:ea typeface="MS PGothic" panose="020B0600070205080204" pitchFamily="34" charset="-128"/>
              </a:rPr>
              <a:t>cat</a:t>
            </a:r>
            <a:r>
              <a:rPr lang="ja-JP" altLang="en-US" sz="2800">
                <a:latin typeface="MS PGothic" panose="020B0600070205080204" pitchFamily="34" charset="-128"/>
                <a:ea typeface="MS PGothic" panose="020B0600070205080204" pitchFamily="34" charset="-128"/>
              </a:rPr>
              <a:t>」の検索例</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34" name="テキスト プレースホルダー 1">
            <a:extLst>
              <a:ext uri="{FF2B5EF4-FFF2-40B4-BE49-F238E27FC236}">
                <a16:creationId xmlns:a16="http://schemas.microsoft.com/office/drawing/2014/main" id="{0B5E6E3A-EFBF-2646-A1A8-4A084F661A0C}"/>
              </a:ext>
            </a:extLst>
          </p:cNvPr>
          <p:cNvSpPr>
            <a:spLocks noGrp="1"/>
          </p:cNvSpPr>
          <p:nvPr>
            <p:ph type="body" idx="1"/>
          </p:nvPr>
        </p:nvSpPr>
        <p:spPr>
          <a:xfrm>
            <a:off x="598410" y="2220687"/>
            <a:ext cx="11807980" cy="3720130"/>
          </a:xfrm>
        </p:spPr>
        <p:txBody>
          <a:bodyPr/>
          <a:lstStyle/>
          <a:p>
            <a:pPr marL="0" indent="0">
              <a:buNone/>
            </a:pPr>
            <a:r>
              <a:rPr lang="ja-JP" altLang="en-US"/>
              <a:t>キーワードで検索し，タイトルや説明文にキーワードを含む作品が提示される</a:t>
            </a:r>
            <a:endParaRPr kumimoji="1" lang="ja-JP" altLang="en-US"/>
          </a:p>
        </p:txBody>
      </p:sp>
      <p:sp>
        <p:nvSpPr>
          <p:cNvPr id="36" name="テキスト ボックス 35">
            <a:extLst>
              <a:ext uri="{FF2B5EF4-FFF2-40B4-BE49-F238E27FC236}">
                <a16:creationId xmlns:a16="http://schemas.microsoft.com/office/drawing/2014/main" id="{39FCB4A9-058E-D846-890C-9F2A51AB66DF}"/>
              </a:ext>
            </a:extLst>
          </p:cNvPr>
          <p:cNvSpPr txBox="1"/>
          <p:nvPr/>
        </p:nvSpPr>
        <p:spPr>
          <a:xfrm>
            <a:off x="2097318" y="6840679"/>
            <a:ext cx="208711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キーワード例</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Tree>
    <p:extLst>
      <p:ext uri="{BB962C8B-B14F-4D97-AF65-F5344CB8AC3E}">
        <p14:creationId xmlns:p14="http://schemas.microsoft.com/office/powerpoint/2010/main" val="270865262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704A85B-72DC-A547-BBE7-C2A28EF903F2}"/>
              </a:ext>
            </a:extLst>
          </p:cNvPr>
          <p:cNvSpPr>
            <a:spLocks noGrp="1"/>
          </p:cNvSpPr>
          <p:nvPr>
            <p:ph type="title"/>
          </p:nvPr>
        </p:nvSpPr>
        <p:spPr/>
        <p:txBody>
          <a:bodyPr/>
          <a:lstStyle/>
          <a:p>
            <a:r>
              <a:rPr lang="ja-JP" altLang="en-US"/>
              <a:t>学習者が模倣する作品の検索</a:t>
            </a:r>
            <a:endParaRPr kumimoji="1" lang="ja-JP" altLang="en-US"/>
          </a:p>
        </p:txBody>
      </p:sp>
      <p:sp>
        <p:nvSpPr>
          <p:cNvPr id="4" name="スライド番号プレースホルダー 3">
            <a:extLst>
              <a:ext uri="{FF2B5EF4-FFF2-40B4-BE49-F238E27FC236}">
                <a16:creationId xmlns:a16="http://schemas.microsoft.com/office/drawing/2014/main" id="{BD5A66A4-AC62-C045-B275-405EC1B22C43}"/>
              </a:ext>
            </a:extLst>
          </p:cNvPr>
          <p:cNvSpPr>
            <a:spLocks noGrp="1"/>
          </p:cNvSpPr>
          <p:nvPr>
            <p:ph type="sldNum" sz="quarter" idx="2"/>
          </p:nvPr>
        </p:nvSpPr>
        <p:spPr/>
        <p:txBody>
          <a:bodyPr/>
          <a:lstStyle/>
          <a:p>
            <a:fld id="{86CB4B4D-7CA3-9044-876B-883B54F8677D}" type="slidenum">
              <a:rPr lang="en-US" altLang="ja-JP" smtClean="0"/>
              <a:pPr/>
              <a:t>5</a:t>
            </a:fld>
            <a:endParaRPr lang="en-US" altLang="ja-JP"/>
          </a:p>
        </p:txBody>
      </p:sp>
      <p:grpSp>
        <p:nvGrpSpPr>
          <p:cNvPr id="6" name="グループ化 5">
            <a:extLst>
              <a:ext uri="{FF2B5EF4-FFF2-40B4-BE49-F238E27FC236}">
                <a16:creationId xmlns:a16="http://schemas.microsoft.com/office/drawing/2014/main" id="{C5F5C27E-6F3A-8645-90F1-55070DFDBC01}"/>
              </a:ext>
            </a:extLst>
          </p:cNvPr>
          <p:cNvGrpSpPr/>
          <p:nvPr/>
        </p:nvGrpSpPr>
        <p:grpSpPr>
          <a:xfrm>
            <a:off x="598410" y="2613444"/>
            <a:ext cx="11556488" cy="6103931"/>
            <a:chOff x="772092" y="2829575"/>
            <a:chExt cx="11556488" cy="6103931"/>
          </a:xfrm>
        </p:grpSpPr>
        <p:grpSp>
          <p:nvGrpSpPr>
            <p:cNvPr id="45" name="グループ化 44">
              <a:extLst>
                <a:ext uri="{FF2B5EF4-FFF2-40B4-BE49-F238E27FC236}">
                  <a16:creationId xmlns:a16="http://schemas.microsoft.com/office/drawing/2014/main" id="{460EA8D2-B2EB-A542-9A37-18830EA358F8}"/>
                </a:ext>
              </a:extLst>
            </p:cNvPr>
            <p:cNvGrpSpPr/>
            <p:nvPr/>
          </p:nvGrpSpPr>
          <p:grpSpPr>
            <a:xfrm>
              <a:off x="1069744" y="2829575"/>
              <a:ext cx="4976735" cy="4976735"/>
              <a:chOff x="951484" y="3057267"/>
              <a:chExt cx="4976735" cy="4976735"/>
            </a:xfrm>
          </p:grpSpPr>
          <p:sp>
            <p:nvSpPr>
              <p:cNvPr id="41" name="角丸四角形 40">
                <a:extLst>
                  <a:ext uri="{FF2B5EF4-FFF2-40B4-BE49-F238E27FC236}">
                    <a16:creationId xmlns:a16="http://schemas.microsoft.com/office/drawing/2014/main" id="{E1597380-E082-1545-A20F-5B89FC6E3ADA}"/>
                  </a:ext>
                </a:extLst>
              </p:cNvPr>
              <p:cNvSpPr/>
              <p:nvPr/>
            </p:nvSpPr>
            <p:spPr>
              <a:xfrm>
                <a:off x="951484" y="3057267"/>
                <a:ext cx="4976735" cy="4976735"/>
              </a:xfrm>
              <a:prstGeom prst="roundRect">
                <a:avLst/>
              </a:prstGeom>
              <a:solidFill>
                <a:schemeClr val="bg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nvGrpSpPr>
              <p:cNvPr id="12" name="グループ化 11">
                <a:extLst>
                  <a:ext uri="{FF2B5EF4-FFF2-40B4-BE49-F238E27FC236}">
                    <a16:creationId xmlns:a16="http://schemas.microsoft.com/office/drawing/2014/main" id="{8CBEE2F4-F4DF-D94A-B353-D19F53F5ABA3}"/>
                  </a:ext>
                </a:extLst>
              </p:cNvPr>
              <p:cNvGrpSpPr/>
              <p:nvPr/>
            </p:nvGrpSpPr>
            <p:grpSpPr>
              <a:xfrm>
                <a:off x="1553903" y="3457891"/>
                <a:ext cx="3778355" cy="4058525"/>
                <a:chOff x="6776664" y="4205559"/>
                <a:chExt cx="3778355" cy="4058525"/>
              </a:xfrm>
            </p:grpSpPr>
            <p:grpSp>
              <p:nvGrpSpPr>
                <p:cNvPr id="25" name="グループ化 24">
                  <a:extLst>
                    <a:ext uri="{FF2B5EF4-FFF2-40B4-BE49-F238E27FC236}">
                      <a16:creationId xmlns:a16="http://schemas.microsoft.com/office/drawing/2014/main" id="{25C09FBD-5007-9C4E-8590-1DBB6D3630D3}"/>
                    </a:ext>
                  </a:extLst>
                </p:cNvPr>
                <p:cNvGrpSpPr/>
                <p:nvPr/>
              </p:nvGrpSpPr>
              <p:grpSpPr>
                <a:xfrm>
                  <a:off x="6776664" y="4205559"/>
                  <a:ext cx="3778355" cy="4058525"/>
                  <a:chOff x="6588071" y="3955451"/>
                  <a:chExt cx="3778355" cy="4058525"/>
                </a:xfrm>
              </p:grpSpPr>
              <p:grpSp>
                <p:nvGrpSpPr>
                  <p:cNvPr id="18" name="グループ化 17">
                    <a:extLst>
                      <a:ext uri="{FF2B5EF4-FFF2-40B4-BE49-F238E27FC236}">
                        <a16:creationId xmlns:a16="http://schemas.microsoft.com/office/drawing/2014/main" id="{D32CB407-7813-104B-B2F2-625B1FC814B5}"/>
                      </a:ext>
                    </a:extLst>
                  </p:cNvPr>
                  <p:cNvGrpSpPr/>
                  <p:nvPr/>
                </p:nvGrpSpPr>
                <p:grpSpPr>
                  <a:xfrm>
                    <a:off x="6933587" y="3955451"/>
                    <a:ext cx="3042187" cy="1842698"/>
                    <a:chOff x="6933587" y="3955451"/>
                    <a:chExt cx="3042187" cy="1842698"/>
                  </a:xfrm>
                </p:grpSpPr>
                <p:sp>
                  <p:nvSpPr>
                    <p:cNvPr id="17" name="正方形/長方形 16">
                      <a:extLst>
                        <a:ext uri="{FF2B5EF4-FFF2-40B4-BE49-F238E27FC236}">
                          <a16:creationId xmlns:a16="http://schemas.microsoft.com/office/drawing/2014/main" id="{439461D4-CEB6-5A42-80FC-D31D91B78AC9}"/>
                        </a:ext>
                      </a:extLst>
                    </p:cNvPr>
                    <p:cNvSpPr/>
                    <p:nvPr/>
                  </p:nvSpPr>
                  <p:spPr>
                    <a:xfrm>
                      <a:off x="7251700" y="4373744"/>
                      <a:ext cx="2451100" cy="998356"/>
                    </a:xfrm>
                    <a:prstGeom prst="rect">
                      <a:avLst/>
                    </a:prstGeom>
                    <a:solidFill>
                      <a:schemeClr val="bg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nvGrpSpPr>
                    <p:cNvPr id="13" name="グループ化 12">
                      <a:extLst>
                        <a:ext uri="{FF2B5EF4-FFF2-40B4-BE49-F238E27FC236}">
                          <a16:creationId xmlns:a16="http://schemas.microsoft.com/office/drawing/2014/main" id="{8574A6A5-FC2E-7148-9134-044B88EC5158}"/>
                        </a:ext>
                      </a:extLst>
                    </p:cNvPr>
                    <p:cNvGrpSpPr/>
                    <p:nvPr/>
                  </p:nvGrpSpPr>
                  <p:grpSpPr>
                    <a:xfrm>
                      <a:off x="6933587" y="3955451"/>
                      <a:ext cx="3042187" cy="1842698"/>
                      <a:chOff x="7257513" y="4062802"/>
                      <a:chExt cx="2256437" cy="1266909"/>
                    </a:xfrm>
                  </p:grpSpPr>
                  <p:grpSp>
                    <p:nvGrpSpPr>
                      <p:cNvPr id="8" name="グループ化 7">
                        <a:extLst>
                          <a:ext uri="{FF2B5EF4-FFF2-40B4-BE49-F238E27FC236}">
                            <a16:creationId xmlns:a16="http://schemas.microsoft.com/office/drawing/2014/main" id="{FFF8AE05-82C8-AB4C-A3D8-CF202A160079}"/>
                          </a:ext>
                        </a:extLst>
                      </p:cNvPr>
                      <p:cNvGrpSpPr/>
                      <p:nvPr/>
                    </p:nvGrpSpPr>
                    <p:grpSpPr>
                      <a:xfrm>
                        <a:off x="7257513" y="4062802"/>
                        <a:ext cx="2256437" cy="1266909"/>
                        <a:chOff x="3469113" y="4728921"/>
                        <a:chExt cx="1895077" cy="993194"/>
                      </a:xfrm>
                    </p:grpSpPr>
                    <p:pic>
                      <p:nvPicPr>
                        <p:cNvPr id="9" name="グラフィックス 8" descr="フィルム ストリップ 枠線">
                          <a:extLst>
                            <a:ext uri="{FF2B5EF4-FFF2-40B4-BE49-F238E27FC236}">
                              <a16:creationId xmlns:a16="http://schemas.microsoft.com/office/drawing/2014/main" id="{20E4F033-FB4B-344D-B506-AC4835955B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3920055" y="4277979"/>
                          <a:ext cx="993194" cy="1895077"/>
                        </a:xfrm>
                        <a:prstGeom prst="rect">
                          <a:avLst/>
                        </a:prstGeom>
                      </p:spPr>
                    </p:pic>
                    <p:pic>
                      <p:nvPicPr>
                        <p:cNvPr id="10" name="グラフィックス 9" descr="歩く 単色塗りつぶし">
                          <a:extLst>
                            <a:ext uri="{FF2B5EF4-FFF2-40B4-BE49-F238E27FC236}">
                              <a16:creationId xmlns:a16="http://schemas.microsoft.com/office/drawing/2014/main" id="{040E5AFD-7C69-844F-94BC-0B649AC136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07832" y="5068745"/>
                          <a:ext cx="328619" cy="337789"/>
                        </a:xfrm>
                        <a:prstGeom prst="rect">
                          <a:avLst/>
                        </a:prstGeom>
                      </p:spPr>
                    </p:pic>
                  </p:grpSp>
                  <p:pic>
                    <p:nvPicPr>
                      <p:cNvPr id="14" name="グラフィックス 13" descr="歩く 単色塗りつぶし">
                        <a:extLst>
                          <a:ext uri="{FF2B5EF4-FFF2-40B4-BE49-F238E27FC236}">
                            <a16:creationId xmlns:a16="http://schemas.microsoft.com/office/drawing/2014/main" id="{AF39DBD4-B9DF-AD49-A3C0-F46EFE603A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911175">
                        <a:off x="8190092" y="4480815"/>
                        <a:ext cx="391281" cy="430880"/>
                      </a:xfrm>
                      <a:prstGeom prst="rect">
                        <a:avLst/>
                      </a:prstGeom>
                    </p:spPr>
                  </p:pic>
                  <p:pic>
                    <p:nvPicPr>
                      <p:cNvPr id="15" name="グラフィックス 14" descr="歩く 単色塗りつぶし">
                        <a:extLst>
                          <a:ext uri="{FF2B5EF4-FFF2-40B4-BE49-F238E27FC236}">
                            <a16:creationId xmlns:a16="http://schemas.microsoft.com/office/drawing/2014/main" id="{2ECFB674-A19B-F640-924D-5DFFD04853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447409">
                        <a:off x="8967408" y="4416523"/>
                        <a:ext cx="391281" cy="430880"/>
                      </a:xfrm>
                      <a:prstGeom prst="rect">
                        <a:avLst/>
                      </a:prstGeom>
                    </p:spPr>
                  </p:pic>
                </p:grpSp>
              </p:grpSp>
              <p:sp>
                <p:nvSpPr>
                  <p:cNvPr id="16" name="下矢印 15">
                    <a:extLst>
                      <a:ext uri="{FF2B5EF4-FFF2-40B4-BE49-F238E27FC236}">
                        <a16:creationId xmlns:a16="http://schemas.microsoft.com/office/drawing/2014/main" id="{4B017A84-7C64-9347-B963-D802C6FA83AD}"/>
                      </a:ext>
                    </a:extLst>
                  </p:cNvPr>
                  <p:cNvSpPr/>
                  <p:nvPr/>
                </p:nvSpPr>
                <p:spPr>
                  <a:xfrm>
                    <a:off x="8120334" y="6043195"/>
                    <a:ext cx="707373" cy="711014"/>
                  </a:xfrm>
                  <a:prstGeom prst="downArrow">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nvGrpSpPr>
                  <p:cNvPr id="24" name="グループ化 23">
                    <a:extLst>
                      <a:ext uri="{FF2B5EF4-FFF2-40B4-BE49-F238E27FC236}">
                        <a16:creationId xmlns:a16="http://schemas.microsoft.com/office/drawing/2014/main" id="{04AA803D-06C1-DA43-B2C8-EE712A2D7B24}"/>
                      </a:ext>
                    </a:extLst>
                  </p:cNvPr>
                  <p:cNvGrpSpPr/>
                  <p:nvPr/>
                </p:nvGrpSpPr>
                <p:grpSpPr>
                  <a:xfrm>
                    <a:off x="6588071" y="6918015"/>
                    <a:ext cx="3778355" cy="533400"/>
                    <a:chOff x="6563984" y="6523970"/>
                    <a:chExt cx="3778355" cy="533400"/>
                  </a:xfrm>
                </p:grpSpPr>
                <p:grpSp>
                  <p:nvGrpSpPr>
                    <p:cNvPr id="20" name="グループ化 19">
                      <a:extLst>
                        <a:ext uri="{FF2B5EF4-FFF2-40B4-BE49-F238E27FC236}">
                          <a16:creationId xmlns:a16="http://schemas.microsoft.com/office/drawing/2014/main" id="{A92BB178-A85A-4F4C-89E4-D0F4240CF5E8}"/>
                        </a:ext>
                      </a:extLst>
                    </p:cNvPr>
                    <p:cNvGrpSpPr/>
                    <p:nvPr/>
                  </p:nvGrpSpPr>
                  <p:grpSpPr>
                    <a:xfrm>
                      <a:off x="6563984" y="6523970"/>
                      <a:ext cx="3778355" cy="533400"/>
                      <a:chOff x="6563984" y="6523970"/>
                      <a:chExt cx="3778355" cy="533400"/>
                    </a:xfrm>
                  </p:grpSpPr>
                  <p:sp>
                    <p:nvSpPr>
                      <p:cNvPr id="19" name="角丸四角形 18">
                        <a:extLst>
                          <a:ext uri="{FF2B5EF4-FFF2-40B4-BE49-F238E27FC236}">
                            <a16:creationId xmlns:a16="http://schemas.microsoft.com/office/drawing/2014/main" id="{B4C8E132-99DC-C344-9E71-61BEB1EB635F}"/>
                          </a:ext>
                        </a:extLst>
                      </p:cNvPr>
                      <p:cNvSpPr/>
                      <p:nvPr/>
                    </p:nvSpPr>
                    <p:spPr>
                      <a:xfrm>
                        <a:off x="6563984" y="6523970"/>
                        <a:ext cx="3771900" cy="533400"/>
                      </a:xfrm>
                      <a:prstGeom prst="roundRect">
                        <a:avLst/>
                      </a:prstGeom>
                      <a:ln w="28575"/>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1" name="角丸四角形 20">
                        <a:extLst>
                          <a:ext uri="{FF2B5EF4-FFF2-40B4-BE49-F238E27FC236}">
                            <a16:creationId xmlns:a16="http://schemas.microsoft.com/office/drawing/2014/main" id="{3024A60C-1972-BA44-B39F-D5BE6A4AE0B1}"/>
                          </a:ext>
                        </a:extLst>
                      </p:cNvPr>
                      <p:cNvSpPr/>
                      <p:nvPr/>
                    </p:nvSpPr>
                    <p:spPr>
                      <a:xfrm>
                        <a:off x="9513950" y="6523970"/>
                        <a:ext cx="828389" cy="533400"/>
                      </a:xfrm>
                      <a:prstGeom prst="roundRect">
                        <a:avLst/>
                      </a:prstGeom>
                      <a:solidFill>
                        <a:schemeClr val="tx1"/>
                      </a:solidFill>
                      <a:ln w="28575">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400" b="0" i="0" u="none" strike="noStrike" cap="none" spc="0" normalizeH="0" baseline="0">
                            <a:ln>
                              <a:noFill/>
                            </a:ln>
                            <a:solidFill>
                              <a:schemeClr val="bg1"/>
                            </a:solidFill>
                            <a:effectLst/>
                            <a:uFillTx/>
                            <a:latin typeface="MS PGothic" panose="020B0600070205080204" pitchFamily="34" charset="-128"/>
                            <a:ea typeface="MS PGothic" panose="020B0600070205080204" pitchFamily="34" charset="-128"/>
                            <a:sym typeface="Helvetica Light"/>
                          </a:rPr>
                          <a:t>検索</a:t>
                        </a:r>
                      </a:p>
                    </p:txBody>
                  </p:sp>
                </p:grpSp>
                <p:sp>
                  <p:nvSpPr>
                    <p:cNvPr id="23" name="正方形/長方形 22">
                      <a:extLst>
                        <a:ext uri="{FF2B5EF4-FFF2-40B4-BE49-F238E27FC236}">
                          <a16:creationId xmlns:a16="http://schemas.microsoft.com/office/drawing/2014/main" id="{CB278D16-63F0-D94D-96E8-C3B299CE4850}"/>
                        </a:ext>
                      </a:extLst>
                    </p:cNvPr>
                    <p:cNvSpPr/>
                    <p:nvPr/>
                  </p:nvSpPr>
                  <p:spPr>
                    <a:xfrm>
                      <a:off x="9513950" y="6523970"/>
                      <a:ext cx="117310" cy="533400"/>
                    </a:xfrm>
                    <a:prstGeom prst="rect">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sp>
                <p:nvSpPr>
                  <p:cNvPr id="27" name="テキスト ボックス 26">
                    <a:extLst>
                      <a:ext uri="{FF2B5EF4-FFF2-40B4-BE49-F238E27FC236}">
                        <a16:creationId xmlns:a16="http://schemas.microsoft.com/office/drawing/2014/main" id="{F84A8244-FE87-C146-9E40-0931539EA447}"/>
                      </a:ext>
                    </a:extLst>
                  </p:cNvPr>
                  <p:cNvSpPr txBox="1"/>
                  <p:nvPr/>
                </p:nvSpPr>
                <p:spPr>
                  <a:xfrm>
                    <a:off x="7700530" y="5404127"/>
                    <a:ext cx="149880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latin typeface="MS PGothic" panose="020B0600070205080204" pitchFamily="34" charset="-128"/>
                        <a:ea typeface="MS PGothic" panose="020B0600070205080204" pitchFamily="34" charset="-128"/>
                      </a:rPr>
                      <a:t>イメージ</a:t>
                    </a:r>
                    <a:endParaRPr kumimoji="0" lang="ja-JP" altLang="en-US" sz="32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28" name="テキスト ボックス 27">
                    <a:extLst>
                      <a:ext uri="{FF2B5EF4-FFF2-40B4-BE49-F238E27FC236}">
                        <a16:creationId xmlns:a16="http://schemas.microsoft.com/office/drawing/2014/main" id="{ACC0667F-A1E6-6D46-81E7-FC02F5B3894A}"/>
                      </a:ext>
                    </a:extLst>
                  </p:cNvPr>
                  <p:cNvSpPr txBox="1"/>
                  <p:nvPr/>
                </p:nvSpPr>
                <p:spPr>
                  <a:xfrm>
                    <a:off x="7468939" y="7418941"/>
                    <a:ext cx="201016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latin typeface="MS PGothic" panose="020B0600070205080204" pitchFamily="34" charset="-128"/>
                        <a:ea typeface="MS PGothic" panose="020B0600070205080204" pitchFamily="34" charset="-128"/>
                      </a:rPr>
                      <a:t>キーワード</a:t>
                    </a:r>
                    <a:endParaRPr kumimoji="0" lang="ja-JP" altLang="en-US" sz="32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sp>
              <p:nvSpPr>
                <p:cNvPr id="30" name="テキスト ボックス 29">
                  <a:extLst>
                    <a:ext uri="{FF2B5EF4-FFF2-40B4-BE49-F238E27FC236}">
                      <a16:creationId xmlns:a16="http://schemas.microsoft.com/office/drawing/2014/main" id="{8AB5330B-FF2F-AD4F-BBA8-DC8018BA2DBB}"/>
                    </a:ext>
                  </a:extLst>
                </p:cNvPr>
                <p:cNvSpPr txBox="1"/>
                <p:nvPr/>
              </p:nvSpPr>
              <p:spPr>
                <a:xfrm>
                  <a:off x="8101586" y="7028638"/>
                  <a:ext cx="56425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4000" b="1" i="0" u="none" strike="noStrike" cap="none" spc="0" normalizeH="0" baseline="0">
                      <a:ln>
                        <a:noFill/>
                      </a:ln>
                      <a:solidFill>
                        <a:srgbClr val="000000"/>
                      </a:solidFill>
                      <a:effectLst/>
                      <a:uFillTx/>
                      <a:latin typeface="HGSoeiKakugothicUB" panose="020B0909000000000000" pitchFamily="49" charset="-128"/>
                      <a:ea typeface="HGSoeiKakugothicUB" panose="020B0909000000000000" pitchFamily="49" charset="-128"/>
                      <a:sym typeface="Helvetica Light"/>
                    </a:rPr>
                    <a:t>？</a:t>
                  </a:r>
                </a:p>
              </p:txBody>
            </p:sp>
          </p:grpSp>
        </p:grpSp>
        <p:grpSp>
          <p:nvGrpSpPr>
            <p:cNvPr id="44" name="グループ化 43">
              <a:extLst>
                <a:ext uri="{FF2B5EF4-FFF2-40B4-BE49-F238E27FC236}">
                  <a16:creationId xmlns:a16="http://schemas.microsoft.com/office/drawing/2014/main" id="{AD6C0387-EB26-4741-995B-F03578B020A0}"/>
                </a:ext>
              </a:extLst>
            </p:cNvPr>
            <p:cNvGrpSpPr/>
            <p:nvPr/>
          </p:nvGrpSpPr>
          <p:grpSpPr>
            <a:xfrm>
              <a:off x="7351845" y="2829575"/>
              <a:ext cx="4976735" cy="4976735"/>
              <a:chOff x="7233585" y="2817427"/>
              <a:chExt cx="4976735" cy="4976735"/>
            </a:xfrm>
          </p:grpSpPr>
          <p:sp>
            <p:nvSpPr>
              <p:cNvPr id="43" name="角丸四角形 42">
                <a:extLst>
                  <a:ext uri="{FF2B5EF4-FFF2-40B4-BE49-F238E27FC236}">
                    <a16:creationId xmlns:a16="http://schemas.microsoft.com/office/drawing/2014/main" id="{654CF5B5-8E94-5C4A-B59C-D169648C5EDA}"/>
                  </a:ext>
                </a:extLst>
              </p:cNvPr>
              <p:cNvSpPr/>
              <p:nvPr/>
            </p:nvSpPr>
            <p:spPr>
              <a:xfrm>
                <a:off x="7233585" y="2817427"/>
                <a:ext cx="4976735" cy="4976735"/>
              </a:xfrm>
              <a:prstGeom prst="roundRect">
                <a:avLst/>
              </a:prstGeom>
              <a:solidFill>
                <a:schemeClr val="bg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42" name="正方形/長方形 41">
                <a:extLst>
                  <a:ext uri="{FF2B5EF4-FFF2-40B4-BE49-F238E27FC236}">
                    <a16:creationId xmlns:a16="http://schemas.microsoft.com/office/drawing/2014/main" id="{6CD1900F-0A08-034F-B878-93DA1257989F}"/>
                  </a:ext>
                </a:extLst>
              </p:cNvPr>
              <p:cNvSpPr/>
              <p:nvPr/>
            </p:nvSpPr>
            <p:spPr>
              <a:xfrm>
                <a:off x="8919148" y="5305794"/>
                <a:ext cx="1648918" cy="1337439"/>
              </a:xfrm>
              <a:prstGeom prst="rect">
                <a:avLst/>
              </a:prstGeom>
              <a:solidFill>
                <a:schemeClr val="bg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nvGrpSpPr>
              <p:cNvPr id="36" name="グループ化 35">
                <a:extLst>
                  <a:ext uri="{FF2B5EF4-FFF2-40B4-BE49-F238E27FC236}">
                    <a16:creationId xmlns:a16="http://schemas.microsoft.com/office/drawing/2014/main" id="{DBE9AB8E-DDDB-5645-832C-A8B2A7F9C68C}"/>
                  </a:ext>
                </a:extLst>
              </p:cNvPr>
              <p:cNvGrpSpPr/>
              <p:nvPr/>
            </p:nvGrpSpPr>
            <p:grpSpPr>
              <a:xfrm>
                <a:off x="7534691" y="3218050"/>
                <a:ext cx="4245618" cy="4020218"/>
                <a:chOff x="7513918" y="3256358"/>
                <a:chExt cx="4245618" cy="4020218"/>
              </a:xfrm>
            </p:grpSpPr>
            <p:pic>
              <p:nvPicPr>
                <p:cNvPr id="32" name="グラフィックス 31" descr="ブラウザー ウィンドウ 枠線">
                  <a:extLst>
                    <a:ext uri="{FF2B5EF4-FFF2-40B4-BE49-F238E27FC236}">
                      <a16:creationId xmlns:a16="http://schemas.microsoft.com/office/drawing/2014/main" id="{5559109F-2DEC-994F-B9C2-3EB98021FE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21861" y="5009290"/>
                  <a:ext cx="2010166" cy="2010166"/>
                </a:xfrm>
                <a:prstGeom prst="rect">
                  <a:avLst/>
                </a:prstGeom>
              </p:spPr>
            </p:pic>
            <p:sp>
              <p:nvSpPr>
                <p:cNvPr id="35" name="角丸四角形吹き出し 34">
                  <a:extLst>
                    <a:ext uri="{FF2B5EF4-FFF2-40B4-BE49-F238E27FC236}">
                      <a16:creationId xmlns:a16="http://schemas.microsoft.com/office/drawing/2014/main" id="{49667B43-B51A-9E4A-B2F4-DD810B92A991}"/>
                    </a:ext>
                  </a:extLst>
                </p:cNvPr>
                <p:cNvSpPr/>
                <p:nvPr/>
              </p:nvSpPr>
              <p:spPr>
                <a:xfrm>
                  <a:off x="8098883" y="3708190"/>
                  <a:ext cx="3376188" cy="927561"/>
                </a:xfrm>
                <a:prstGeom prst="wedgeRoundRectCallout">
                  <a:avLst>
                    <a:gd name="adj1" fmla="val -9241"/>
                    <a:gd name="adj2" fmla="val 113047"/>
                    <a:gd name="adj3" fmla="val 16667"/>
                  </a:avLst>
                </a:prstGeom>
                <a:solidFill>
                  <a:schemeClr val="bg1"/>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rPr>
                    <a:t>〇〇の方向に動く</a:t>
                  </a:r>
                  <a:r>
                    <a:rPr kumimoji="0" lang="en-US" altLang="ja-JP" sz="2800" b="0" i="0" u="none" strike="noStrike" cap="none" spc="0" normalizeH="0" baseline="0" dirty="0">
                      <a:ln>
                        <a:noFill/>
                      </a:ln>
                      <a:solidFill>
                        <a:schemeClr val="tx1"/>
                      </a:solidFill>
                      <a:effectLst/>
                      <a:uFillTx/>
                      <a:latin typeface="MS PGothic" panose="020B0600070205080204" pitchFamily="34" charset="-128"/>
                      <a:ea typeface="MS PGothic" panose="020B0600070205080204" pitchFamily="34" charset="-128"/>
                      <a:sym typeface="Helvetica Light"/>
                    </a:rPr>
                    <a:t>…</a:t>
                  </a:r>
                  <a:endParaRPr kumimoji="0" lang="ja-JP" altLang="en-US" sz="28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37" name="乗算記号 36">
                  <a:extLst>
                    <a:ext uri="{FF2B5EF4-FFF2-40B4-BE49-F238E27FC236}">
                      <a16:creationId xmlns:a16="http://schemas.microsoft.com/office/drawing/2014/main" id="{B78C562D-F9B9-2740-820E-25C6B3B41EAD}"/>
                    </a:ext>
                  </a:extLst>
                </p:cNvPr>
                <p:cNvSpPr/>
                <p:nvPr/>
              </p:nvSpPr>
              <p:spPr>
                <a:xfrm>
                  <a:off x="7513918" y="3256358"/>
                  <a:ext cx="1028673" cy="1028673"/>
                </a:xfrm>
                <a:prstGeom prst="mathMultiply">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40" name="テキスト ボックス 39">
                  <a:extLst>
                    <a:ext uri="{FF2B5EF4-FFF2-40B4-BE49-F238E27FC236}">
                      <a16:creationId xmlns:a16="http://schemas.microsoft.com/office/drawing/2014/main" id="{EEBFAA46-C435-774A-93D9-A6A6303F4167}"/>
                    </a:ext>
                  </a:extLst>
                </p:cNvPr>
                <p:cNvSpPr txBox="1"/>
                <p:nvPr/>
              </p:nvSpPr>
              <p:spPr>
                <a:xfrm>
                  <a:off x="7687908" y="6681541"/>
                  <a:ext cx="407162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latin typeface="MS PGothic" panose="020B0600070205080204" pitchFamily="34" charset="-128"/>
                      <a:ea typeface="MS PGothic" panose="020B0600070205080204" pitchFamily="34" charset="-128"/>
                    </a:rPr>
                    <a:t>作品のタイトル・説明文</a:t>
                  </a:r>
                  <a:endParaRPr kumimoji="0" lang="ja-JP" altLang="en-US" sz="32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grpSp>
        <p:sp>
          <p:nvSpPr>
            <p:cNvPr id="46" name="テキスト ボックス 45">
              <a:extLst>
                <a:ext uri="{FF2B5EF4-FFF2-40B4-BE49-F238E27FC236}">
                  <a16:creationId xmlns:a16="http://schemas.microsoft.com/office/drawing/2014/main" id="{F9C6B6CE-DC58-2D4C-87B8-9380BE523446}"/>
                </a:ext>
              </a:extLst>
            </p:cNvPr>
            <p:cNvSpPr txBox="1"/>
            <p:nvPr/>
          </p:nvSpPr>
          <p:spPr>
            <a:xfrm>
              <a:off x="772092" y="7846029"/>
              <a:ext cx="5572038"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latin typeface="MS PGothic" panose="020B0600070205080204" pitchFamily="34" charset="-128"/>
                  <a:ea typeface="MS PGothic" panose="020B0600070205080204" pitchFamily="34" charset="-128"/>
                </a:rPr>
                <a:t>実装しようとする動作のイメージ</a:t>
              </a:r>
              <a:endParaRPr lang="en-US" altLang="ja-JP" sz="3200" dirty="0">
                <a:latin typeface="MS PGothic" panose="020B0600070205080204" pitchFamily="34" charset="-128"/>
                <a:ea typeface="MS PGothic" panose="020B0600070205080204" pitchFamily="34" charset="-128"/>
              </a:endParaRPr>
            </a:p>
            <a:p>
              <a:pPr marL="0" marR="0" indent="0" algn="ctr" defTabSz="584200" rtl="0" fontAlgn="auto" latinLnBrk="0" hangingPunct="0">
                <a:lnSpc>
                  <a:spcPct val="100000"/>
                </a:lnSpc>
                <a:spcBef>
                  <a:spcPts val="0"/>
                </a:spcBef>
                <a:spcAft>
                  <a:spcPts val="0"/>
                </a:spcAft>
                <a:buClrTx/>
                <a:buSzTx/>
                <a:buFontTx/>
                <a:buNone/>
                <a:tabLst/>
              </a:pPr>
              <a:r>
                <a:rPr kumimoji="0" lang="ja-JP" altLang="en-US" sz="32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を言語化することは難しい</a:t>
              </a:r>
            </a:p>
          </p:txBody>
        </p:sp>
        <p:sp>
          <p:nvSpPr>
            <p:cNvPr id="49" name="テキスト ボックス 48">
              <a:extLst>
                <a:ext uri="{FF2B5EF4-FFF2-40B4-BE49-F238E27FC236}">
                  <a16:creationId xmlns:a16="http://schemas.microsoft.com/office/drawing/2014/main" id="{053602A2-5099-0645-86DA-D18F2A2B5404}"/>
                </a:ext>
              </a:extLst>
            </p:cNvPr>
            <p:cNvSpPr txBox="1"/>
            <p:nvPr/>
          </p:nvSpPr>
          <p:spPr>
            <a:xfrm>
              <a:off x="7470973" y="7833201"/>
              <a:ext cx="4738477"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32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動作に関するキーワードが</a:t>
              </a:r>
              <a:endParaRPr kumimoji="0" lang="en-US" altLang="ja-JP" sz="32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a:p>
              <a:pPr marL="0" marR="0" indent="0" algn="ctr" defTabSz="584200" rtl="0" fontAlgn="auto" latinLnBrk="0" hangingPunct="0">
                <a:lnSpc>
                  <a:spcPct val="100000"/>
                </a:lnSpc>
                <a:spcBef>
                  <a:spcPts val="0"/>
                </a:spcBef>
                <a:spcAft>
                  <a:spcPts val="0"/>
                </a:spcAft>
                <a:buClrTx/>
                <a:buSzTx/>
                <a:buFontTx/>
                <a:buNone/>
                <a:tabLst/>
              </a:pPr>
              <a:r>
                <a:rPr lang="ja-JP" altLang="en-US" sz="3200">
                  <a:latin typeface="MS PGothic" panose="020B0600070205080204" pitchFamily="34" charset="-128"/>
                  <a:ea typeface="MS PGothic" panose="020B0600070205080204" pitchFamily="34" charset="-128"/>
                </a:rPr>
                <a:t>含まれているとは限らない</a:t>
              </a:r>
              <a:endParaRPr kumimoji="0" lang="ja-JP" altLang="en-US" sz="32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spTree>
    <p:extLst>
      <p:ext uri="{BB962C8B-B14F-4D97-AF65-F5344CB8AC3E}">
        <p14:creationId xmlns:p14="http://schemas.microsoft.com/office/powerpoint/2010/main" val="252279864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704A85B-72DC-A547-BBE7-C2A28EF903F2}"/>
              </a:ext>
            </a:extLst>
          </p:cNvPr>
          <p:cNvSpPr>
            <a:spLocks noGrp="1"/>
          </p:cNvSpPr>
          <p:nvPr>
            <p:ph type="title"/>
          </p:nvPr>
        </p:nvSpPr>
        <p:spPr/>
        <p:txBody>
          <a:bodyPr/>
          <a:lstStyle/>
          <a:p>
            <a:r>
              <a:rPr lang="ja-JP" altLang="en-US"/>
              <a:t>学習者が模倣する作品の検索</a:t>
            </a:r>
            <a:endParaRPr kumimoji="1" lang="ja-JP" altLang="en-US"/>
          </a:p>
        </p:txBody>
      </p:sp>
      <p:sp>
        <p:nvSpPr>
          <p:cNvPr id="4" name="スライド番号プレースホルダー 3">
            <a:extLst>
              <a:ext uri="{FF2B5EF4-FFF2-40B4-BE49-F238E27FC236}">
                <a16:creationId xmlns:a16="http://schemas.microsoft.com/office/drawing/2014/main" id="{BD5A66A4-AC62-C045-B275-405EC1B22C43}"/>
              </a:ext>
            </a:extLst>
          </p:cNvPr>
          <p:cNvSpPr>
            <a:spLocks noGrp="1"/>
          </p:cNvSpPr>
          <p:nvPr>
            <p:ph type="sldNum" sz="quarter" idx="2"/>
          </p:nvPr>
        </p:nvSpPr>
        <p:spPr/>
        <p:txBody>
          <a:bodyPr/>
          <a:lstStyle/>
          <a:p>
            <a:fld id="{86CB4B4D-7CA3-9044-876B-883B54F8677D}" type="slidenum">
              <a:rPr lang="en-US" altLang="ja-JP" smtClean="0"/>
              <a:pPr/>
              <a:t>6</a:t>
            </a:fld>
            <a:endParaRPr lang="en-US" altLang="ja-JP"/>
          </a:p>
        </p:txBody>
      </p:sp>
      <p:grpSp>
        <p:nvGrpSpPr>
          <p:cNvPr id="6" name="グループ化 5">
            <a:extLst>
              <a:ext uri="{FF2B5EF4-FFF2-40B4-BE49-F238E27FC236}">
                <a16:creationId xmlns:a16="http://schemas.microsoft.com/office/drawing/2014/main" id="{C5F5C27E-6F3A-8645-90F1-55070DFDBC01}"/>
              </a:ext>
            </a:extLst>
          </p:cNvPr>
          <p:cNvGrpSpPr/>
          <p:nvPr/>
        </p:nvGrpSpPr>
        <p:grpSpPr>
          <a:xfrm>
            <a:off x="598410" y="2613444"/>
            <a:ext cx="11556488" cy="6103931"/>
            <a:chOff x="772092" y="2829575"/>
            <a:chExt cx="11556488" cy="6103931"/>
          </a:xfrm>
        </p:grpSpPr>
        <p:grpSp>
          <p:nvGrpSpPr>
            <p:cNvPr id="45" name="グループ化 44">
              <a:extLst>
                <a:ext uri="{FF2B5EF4-FFF2-40B4-BE49-F238E27FC236}">
                  <a16:creationId xmlns:a16="http://schemas.microsoft.com/office/drawing/2014/main" id="{460EA8D2-B2EB-A542-9A37-18830EA358F8}"/>
                </a:ext>
              </a:extLst>
            </p:cNvPr>
            <p:cNvGrpSpPr/>
            <p:nvPr/>
          </p:nvGrpSpPr>
          <p:grpSpPr>
            <a:xfrm>
              <a:off x="1069744" y="2829575"/>
              <a:ext cx="4976735" cy="4976735"/>
              <a:chOff x="951484" y="3057267"/>
              <a:chExt cx="4976735" cy="4976735"/>
            </a:xfrm>
          </p:grpSpPr>
          <p:sp>
            <p:nvSpPr>
              <p:cNvPr id="41" name="角丸四角形 40">
                <a:extLst>
                  <a:ext uri="{FF2B5EF4-FFF2-40B4-BE49-F238E27FC236}">
                    <a16:creationId xmlns:a16="http://schemas.microsoft.com/office/drawing/2014/main" id="{E1597380-E082-1545-A20F-5B89FC6E3ADA}"/>
                  </a:ext>
                </a:extLst>
              </p:cNvPr>
              <p:cNvSpPr/>
              <p:nvPr/>
            </p:nvSpPr>
            <p:spPr>
              <a:xfrm>
                <a:off x="951484" y="3057267"/>
                <a:ext cx="4976735" cy="4976735"/>
              </a:xfrm>
              <a:prstGeom prst="roundRect">
                <a:avLst/>
              </a:prstGeom>
              <a:solidFill>
                <a:schemeClr val="bg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nvGrpSpPr>
              <p:cNvPr id="12" name="グループ化 11">
                <a:extLst>
                  <a:ext uri="{FF2B5EF4-FFF2-40B4-BE49-F238E27FC236}">
                    <a16:creationId xmlns:a16="http://schemas.microsoft.com/office/drawing/2014/main" id="{8CBEE2F4-F4DF-D94A-B353-D19F53F5ABA3}"/>
                  </a:ext>
                </a:extLst>
              </p:cNvPr>
              <p:cNvGrpSpPr/>
              <p:nvPr/>
            </p:nvGrpSpPr>
            <p:grpSpPr>
              <a:xfrm>
                <a:off x="1553903" y="3457891"/>
                <a:ext cx="3778355" cy="4058525"/>
                <a:chOff x="6776664" y="4205559"/>
                <a:chExt cx="3778355" cy="4058525"/>
              </a:xfrm>
            </p:grpSpPr>
            <p:grpSp>
              <p:nvGrpSpPr>
                <p:cNvPr id="25" name="グループ化 24">
                  <a:extLst>
                    <a:ext uri="{FF2B5EF4-FFF2-40B4-BE49-F238E27FC236}">
                      <a16:creationId xmlns:a16="http://schemas.microsoft.com/office/drawing/2014/main" id="{25C09FBD-5007-9C4E-8590-1DBB6D3630D3}"/>
                    </a:ext>
                  </a:extLst>
                </p:cNvPr>
                <p:cNvGrpSpPr/>
                <p:nvPr/>
              </p:nvGrpSpPr>
              <p:grpSpPr>
                <a:xfrm>
                  <a:off x="6776664" y="4205559"/>
                  <a:ext cx="3778355" cy="4058525"/>
                  <a:chOff x="6588071" y="3955451"/>
                  <a:chExt cx="3778355" cy="4058525"/>
                </a:xfrm>
              </p:grpSpPr>
              <p:grpSp>
                <p:nvGrpSpPr>
                  <p:cNvPr id="18" name="グループ化 17">
                    <a:extLst>
                      <a:ext uri="{FF2B5EF4-FFF2-40B4-BE49-F238E27FC236}">
                        <a16:creationId xmlns:a16="http://schemas.microsoft.com/office/drawing/2014/main" id="{D32CB407-7813-104B-B2F2-625B1FC814B5}"/>
                      </a:ext>
                    </a:extLst>
                  </p:cNvPr>
                  <p:cNvGrpSpPr/>
                  <p:nvPr/>
                </p:nvGrpSpPr>
                <p:grpSpPr>
                  <a:xfrm>
                    <a:off x="6933587" y="3955451"/>
                    <a:ext cx="3042187" cy="1842698"/>
                    <a:chOff x="6933587" y="3955451"/>
                    <a:chExt cx="3042187" cy="1842698"/>
                  </a:xfrm>
                </p:grpSpPr>
                <p:sp>
                  <p:nvSpPr>
                    <p:cNvPr id="17" name="正方形/長方形 16">
                      <a:extLst>
                        <a:ext uri="{FF2B5EF4-FFF2-40B4-BE49-F238E27FC236}">
                          <a16:creationId xmlns:a16="http://schemas.microsoft.com/office/drawing/2014/main" id="{439461D4-CEB6-5A42-80FC-D31D91B78AC9}"/>
                        </a:ext>
                      </a:extLst>
                    </p:cNvPr>
                    <p:cNvSpPr/>
                    <p:nvPr/>
                  </p:nvSpPr>
                  <p:spPr>
                    <a:xfrm>
                      <a:off x="7251700" y="4373744"/>
                      <a:ext cx="2451100" cy="998356"/>
                    </a:xfrm>
                    <a:prstGeom prst="rect">
                      <a:avLst/>
                    </a:prstGeom>
                    <a:solidFill>
                      <a:schemeClr val="bg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nvGrpSpPr>
                    <p:cNvPr id="13" name="グループ化 12">
                      <a:extLst>
                        <a:ext uri="{FF2B5EF4-FFF2-40B4-BE49-F238E27FC236}">
                          <a16:creationId xmlns:a16="http://schemas.microsoft.com/office/drawing/2014/main" id="{8574A6A5-FC2E-7148-9134-044B88EC5158}"/>
                        </a:ext>
                      </a:extLst>
                    </p:cNvPr>
                    <p:cNvGrpSpPr/>
                    <p:nvPr/>
                  </p:nvGrpSpPr>
                  <p:grpSpPr>
                    <a:xfrm>
                      <a:off x="6933587" y="3955451"/>
                      <a:ext cx="3042187" cy="1842698"/>
                      <a:chOff x="7257513" y="4062802"/>
                      <a:chExt cx="2256437" cy="1266909"/>
                    </a:xfrm>
                  </p:grpSpPr>
                  <p:grpSp>
                    <p:nvGrpSpPr>
                      <p:cNvPr id="8" name="グループ化 7">
                        <a:extLst>
                          <a:ext uri="{FF2B5EF4-FFF2-40B4-BE49-F238E27FC236}">
                            <a16:creationId xmlns:a16="http://schemas.microsoft.com/office/drawing/2014/main" id="{FFF8AE05-82C8-AB4C-A3D8-CF202A160079}"/>
                          </a:ext>
                        </a:extLst>
                      </p:cNvPr>
                      <p:cNvGrpSpPr/>
                      <p:nvPr/>
                    </p:nvGrpSpPr>
                    <p:grpSpPr>
                      <a:xfrm>
                        <a:off x="7257513" y="4062802"/>
                        <a:ext cx="2256437" cy="1266909"/>
                        <a:chOff x="3469113" y="4728921"/>
                        <a:chExt cx="1895077" cy="993194"/>
                      </a:xfrm>
                    </p:grpSpPr>
                    <p:pic>
                      <p:nvPicPr>
                        <p:cNvPr id="9" name="グラフィックス 8" descr="フィルム ストリップ 枠線">
                          <a:extLst>
                            <a:ext uri="{FF2B5EF4-FFF2-40B4-BE49-F238E27FC236}">
                              <a16:creationId xmlns:a16="http://schemas.microsoft.com/office/drawing/2014/main" id="{20E4F033-FB4B-344D-B506-AC4835955B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3920055" y="4277979"/>
                          <a:ext cx="993194" cy="1895077"/>
                        </a:xfrm>
                        <a:prstGeom prst="rect">
                          <a:avLst/>
                        </a:prstGeom>
                      </p:spPr>
                    </p:pic>
                    <p:pic>
                      <p:nvPicPr>
                        <p:cNvPr id="10" name="グラフィックス 9" descr="歩く 単色塗りつぶし">
                          <a:extLst>
                            <a:ext uri="{FF2B5EF4-FFF2-40B4-BE49-F238E27FC236}">
                              <a16:creationId xmlns:a16="http://schemas.microsoft.com/office/drawing/2014/main" id="{040E5AFD-7C69-844F-94BC-0B649AC136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07832" y="5068745"/>
                          <a:ext cx="328619" cy="337789"/>
                        </a:xfrm>
                        <a:prstGeom prst="rect">
                          <a:avLst/>
                        </a:prstGeom>
                      </p:spPr>
                    </p:pic>
                  </p:grpSp>
                  <p:pic>
                    <p:nvPicPr>
                      <p:cNvPr id="14" name="グラフィックス 13" descr="歩く 単色塗りつぶし">
                        <a:extLst>
                          <a:ext uri="{FF2B5EF4-FFF2-40B4-BE49-F238E27FC236}">
                            <a16:creationId xmlns:a16="http://schemas.microsoft.com/office/drawing/2014/main" id="{AF39DBD4-B9DF-AD49-A3C0-F46EFE603A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911175">
                        <a:off x="8190092" y="4480815"/>
                        <a:ext cx="391281" cy="430880"/>
                      </a:xfrm>
                      <a:prstGeom prst="rect">
                        <a:avLst/>
                      </a:prstGeom>
                    </p:spPr>
                  </p:pic>
                  <p:pic>
                    <p:nvPicPr>
                      <p:cNvPr id="15" name="グラフィックス 14" descr="歩く 単色塗りつぶし">
                        <a:extLst>
                          <a:ext uri="{FF2B5EF4-FFF2-40B4-BE49-F238E27FC236}">
                            <a16:creationId xmlns:a16="http://schemas.microsoft.com/office/drawing/2014/main" id="{2ECFB674-A19B-F640-924D-5DFFD04853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447409">
                        <a:off x="8967408" y="4416523"/>
                        <a:ext cx="391281" cy="430880"/>
                      </a:xfrm>
                      <a:prstGeom prst="rect">
                        <a:avLst/>
                      </a:prstGeom>
                    </p:spPr>
                  </p:pic>
                </p:grpSp>
              </p:grpSp>
              <p:sp>
                <p:nvSpPr>
                  <p:cNvPr id="16" name="下矢印 15">
                    <a:extLst>
                      <a:ext uri="{FF2B5EF4-FFF2-40B4-BE49-F238E27FC236}">
                        <a16:creationId xmlns:a16="http://schemas.microsoft.com/office/drawing/2014/main" id="{4B017A84-7C64-9347-B963-D802C6FA83AD}"/>
                      </a:ext>
                    </a:extLst>
                  </p:cNvPr>
                  <p:cNvSpPr/>
                  <p:nvPr/>
                </p:nvSpPr>
                <p:spPr>
                  <a:xfrm>
                    <a:off x="8120334" y="6043195"/>
                    <a:ext cx="707373" cy="711014"/>
                  </a:xfrm>
                  <a:prstGeom prst="downArrow">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nvGrpSpPr>
                  <p:cNvPr id="24" name="グループ化 23">
                    <a:extLst>
                      <a:ext uri="{FF2B5EF4-FFF2-40B4-BE49-F238E27FC236}">
                        <a16:creationId xmlns:a16="http://schemas.microsoft.com/office/drawing/2014/main" id="{04AA803D-06C1-DA43-B2C8-EE712A2D7B24}"/>
                      </a:ext>
                    </a:extLst>
                  </p:cNvPr>
                  <p:cNvGrpSpPr/>
                  <p:nvPr/>
                </p:nvGrpSpPr>
                <p:grpSpPr>
                  <a:xfrm>
                    <a:off x="6588071" y="6918015"/>
                    <a:ext cx="3778355" cy="533400"/>
                    <a:chOff x="6563984" y="6523970"/>
                    <a:chExt cx="3778355" cy="533400"/>
                  </a:xfrm>
                </p:grpSpPr>
                <p:grpSp>
                  <p:nvGrpSpPr>
                    <p:cNvPr id="20" name="グループ化 19">
                      <a:extLst>
                        <a:ext uri="{FF2B5EF4-FFF2-40B4-BE49-F238E27FC236}">
                          <a16:creationId xmlns:a16="http://schemas.microsoft.com/office/drawing/2014/main" id="{A92BB178-A85A-4F4C-89E4-D0F4240CF5E8}"/>
                        </a:ext>
                      </a:extLst>
                    </p:cNvPr>
                    <p:cNvGrpSpPr/>
                    <p:nvPr/>
                  </p:nvGrpSpPr>
                  <p:grpSpPr>
                    <a:xfrm>
                      <a:off x="6563984" y="6523970"/>
                      <a:ext cx="3778355" cy="533400"/>
                      <a:chOff x="6563984" y="6523970"/>
                      <a:chExt cx="3778355" cy="533400"/>
                    </a:xfrm>
                  </p:grpSpPr>
                  <p:sp>
                    <p:nvSpPr>
                      <p:cNvPr id="19" name="角丸四角形 18">
                        <a:extLst>
                          <a:ext uri="{FF2B5EF4-FFF2-40B4-BE49-F238E27FC236}">
                            <a16:creationId xmlns:a16="http://schemas.microsoft.com/office/drawing/2014/main" id="{B4C8E132-99DC-C344-9E71-61BEB1EB635F}"/>
                          </a:ext>
                        </a:extLst>
                      </p:cNvPr>
                      <p:cNvSpPr/>
                      <p:nvPr/>
                    </p:nvSpPr>
                    <p:spPr>
                      <a:xfrm>
                        <a:off x="6563984" y="6523970"/>
                        <a:ext cx="3771900" cy="533400"/>
                      </a:xfrm>
                      <a:prstGeom prst="roundRect">
                        <a:avLst/>
                      </a:prstGeom>
                      <a:ln w="28575"/>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1" name="角丸四角形 20">
                        <a:extLst>
                          <a:ext uri="{FF2B5EF4-FFF2-40B4-BE49-F238E27FC236}">
                            <a16:creationId xmlns:a16="http://schemas.microsoft.com/office/drawing/2014/main" id="{3024A60C-1972-BA44-B39F-D5BE6A4AE0B1}"/>
                          </a:ext>
                        </a:extLst>
                      </p:cNvPr>
                      <p:cNvSpPr/>
                      <p:nvPr/>
                    </p:nvSpPr>
                    <p:spPr>
                      <a:xfrm>
                        <a:off x="9513950" y="6523970"/>
                        <a:ext cx="828389" cy="533400"/>
                      </a:xfrm>
                      <a:prstGeom prst="roundRect">
                        <a:avLst/>
                      </a:prstGeom>
                      <a:solidFill>
                        <a:schemeClr val="tx1"/>
                      </a:solidFill>
                      <a:ln w="28575">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400" b="0" i="0" u="none" strike="noStrike" cap="none" spc="0" normalizeH="0" baseline="0">
                            <a:ln>
                              <a:noFill/>
                            </a:ln>
                            <a:solidFill>
                              <a:schemeClr val="bg1"/>
                            </a:solidFill>
                            <a:effectLst/>
                            <a:uFillTx/>
                            <a:latin typeface="MS PGothic" panose="020B0600070205080204" pitchFamily="34" charset="-128"/>
                            <a:ea typeface="MS PGothic" panose="020B0600070205080204" pitchFamily="34" charset="-128"/>
                            <a:sym typeface="Helvetica Light"/>
                          </a:rPr>
                          <a:t>検索</a:t>
                        </a:r>
                      </a:p>
                    </p:txBody>
                  </p:sp>
                </p:grpSp>
                <p:sp>
                  <p:nvSpPr>
                    <p:cNvPr id="23" name="正方形/長方形 22">
                      <a:extLst>
                        <a:ext uri="{FF2B5EF4-FFF2-40B4-BE49-F238E27FC236}">
                          <a16:creationId xmlns:a16="http://schemas.microsoft.com/office/drawing/2014/main" id="{CB278D16-63F0-D94D-96E8-C3B299CE4850}"/>
                        </a:ext>
                      </a:extLst>
                    </p:cNvPr>
                    <p:cNvSpPr/>
                    <p:nvPr/>
                  </p:nvSpPr>
                  <p:spPr>
                    <a:xfrm>
                      <a:off x="9513950" y="6523970"/>
                      <a:ext cx="117310" cy="533400"/>
                    </a:xfrm>
                    <a:prstGeom prst="rect">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sp>
                <p:nvSpPr>
                  <p:cNvPr id="27" name="テキスト ボックス 26">
                    <a:extLst>
                      <a:ext uri="{FF2B5EF4-FFF2-40B4-BE49-F238E27FC236}">
                        <a16:creationId xmlns:a16="http://schemas.microsoft.com/office/drawing/2014/main" id="{F84A8244-FE87-C146-9E40-0931539EA447}"/>
                      </a:ext>
                    </a:extLst>
                  </p:cNvPr>
                  <p:cNvSpPr txBox="1"/>
                  <p:nvPr/>
                </p:nvSpPr>
                <p:spPr>
                  <a:xfrm>
                    <a:off x="7700530" y="5404127"/>
                    <a:ext cx="149880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latin typeface="MS PGothic" panose="020B0600070205080204" pitchFamily="34" charset="-128"/>
                        <a:ea typeface="MS PGothic" panose="020B0600070205080204" pitchFamily="34" charset="-128"/>
                      </a:rPr>
                      <a:t>イメージ</a:t>
                    </a:r>
                    <a:endParaRPr kumimoji="0" lang="ja-JP" altLang="en-US" sz="32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28" name="テキスト ボックス 27">
                    <a:extLst>
                      <a:ext uri="{FF2B5EF4-FFF2-40B4-BE49-F238E27FC236}">
                        <a16:creationId xmlns:a16="http://schemas.microsoft.com/office/drawing/2014/main" id="{ACC0667F-A1E6-6D46-81E7-FC02F5B3894A}"/>
                      </a:ext>
                    </a:extLst>
                  </p:cNvPr>
                  <p:cNvSpPr txBox="1"/>
                  <p:nvPr/>
                </p:nvSpPr>
                <p:spPr>
                  <a:xfrm>
                    <a:off x="7468939" y="7418941"/>
                    <a:ext cx="201016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latin typeface="MS PGothic" panose="020B0600070205080204" pitchFamily="34" charset="-128"/>
                        <a:ea typeface="MS PGothic" panose="020B0600070205080204" pitchFamily="34" charset="-128"/>
                      </a:rPr>
                      <a:t>キーワード</a:t>
                    </a:r>
                    <a:endParaRPr kumimoji="0" lang="ja-JP" altLang="en-US" sz="32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sp>
              <p:nvSpPr>
                <p:cNvPr id="30" name="テキスト ボックス 29">
                  <a:extLst>
                    <a:ext uri="{FF2B5EF4-FFF2-40B4-BE49-F238E27FC236}">
                      <a16:creationId xmlns:a16="http://schemas.microsoft.com/office/drawing/2014/main" id="{8AB5330B-FF2F-AD4F-BBA8-DC8018BA2DBB}"/>
                    </a:ext>
                  </a:extLst>
                </p:cNvPr>
                <p:cNvSpPr txBox="1"/>
                <p:nvPr/>
              </p:nvSpPr>
              <p:spPr>
                <a:xfrm>
                  <a:off x="8101586" y="7028638"/>
                  <a:ext cx="56425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4000" b="1" i="0" u="none" strike="noStrike" cap="none" spc="0" normalizeH="0" baseline="0">
                      <a:ln>
                        <a:noFill/>
                      </a:ln>
                      <a:solidFill>
                        <a:srgbClr val="000000"/>
                      </a:solidFill>
                      <a:effectLst/>
                      <a:uFillTx/>
                      <a:latin typeface="HGSoeiKakugothicUB" panose="020B0909000000000000" pitchFamily="49" charset="-128"/>
                      <a:ea typeface="HGSoeiKakugothicUB" panose="020B0909000000000000" pitchFamily="49" charset="-128"/>
                      <a:sym typeface="Helvetica Light"/>
                    </a:rPr>
                    <a:t>？</a:t>
                  </a:r>
                </a:p>
              </p:txBody>
            </p:sp>
          </p:grpSp>
        </p:grpSp>
        <p:grpSp>
          <p:nvGrpSpPr>
            <p:cNvPr id="44" name="グループ化 43">
              <a:extLst>
                <a:ext uri="{FF2B5EF4-FFF2-40B4-BE49-F238E27FC236}">
                  <a16:creationId xmlns:a16="http://schemas.microsoft.com/office/drawing/2014/main" id="{AD6C0387-EB26-4741-995B-F03578B020A0}"/>
                </a:ext>
              </a:extLst>
            </p:cNvPr>
            <p:cNvGrpSpPr/>
            <p:nvPr/>
          </p:nvGrpSpPr>
          <p:grpSpPr>
            <a:xfrm>
              <a:off x="7351845" y="2829575"/>
              <a:ext cx="4976735" cy="4976735"/>
              <a:chOff x="7233585" y="2817427"/>
              <a:chExt cx="4976735" cy="4976735"/>
            </a:xfrm>
          </p:grpSpPr>
          <p:sp>
            <p:nvSpPr>
              <p:cNvPr id="43" name="角丸四角形 42">
                <a:extLst>
                  <a:ext uri="{FF2B5EF4-FFF2-40B4-BE49-F238E27FC236}">
                    <a16:creationId xmlns:a16="http://schemas.microsoft.com/office/drawing/2014/main" id="{654CF5B5-8E94-5C4A-B59C-D169648C5EDA}"/>
                  </a:ext>
                </a:extLst>
              </p:cNvPr>
              <p:cNvSpPr/>
              <p:nvPr/>
            </p:nvSpPr>
            <p:spPr>
              <a:xfrm>
                <a:off x="7233585" y="2817427"/>
                <a:ext cx="4976735" cy="4976735"/>
              </a:xfrm>
              <a:prstGeom prst="roundRect">
                <a:avLst/>
              </a:prstGeom>
              <a:solidFill>
                <a:schemeClr val="bg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42" name="正方形/長方形 41">
                <a:extLst>
                  <a:ext uri="{FF2B5EF4-FFF2-40B4-BE49-F238E27FC236}">
                    <a16:creationId xmlns:a16="http://schemas.microsoft.com/office/drawing/2014/main" id="{6CD1900F-0A08-034F-B878-93DA1257989F}"/>
                  </a:ext>
                </a:extLst>
              </p:cNvPr>
              <p:cNvSpPr/>
              <p:nvPr/>
            </p:nvSpPr>
            <p:spPr>
              <a:xfrm>
                <a:off x="8919148" y="5305794"/>
                <a:ext cx="1648918" cy="1337439"/>
              </a:xfrm>
              <a:prstGeom prst="rect">
                <a:avLst/>
              </a:prstGeom>
              <a:solidFill>
                <a:schemeClr val="bg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nvGrpSpPr>
              <p:cNvPr id="36" name="グループ化 35">
                <a:extLst>
                  <a:ext uri="{FF2B5EF4-FFF2-40B4-BE49-F238E27FC236}">
                    <a16:creationId xmlns:a16="http://schemas.microsoft.com/office/drawing/2014/main" id="{DBE9AB8E-DDDB-5645-832C-A8B2A7F9C68C}"/>
                  </a:ext>
                </a:extLst>
              </p:cNvPr>
              <p:cNvGrpSpPr/>
              <p:nvPr/>
            </p:nvGrpSpPr>
            <p:grpSpPr>
              <a:xfrm>
                <a:off x="7534691" y="3218050"/>
                <a:ext cx="4245618" cy="4020218"/>
                <a:chOff x="7513918" y="3256358"/>
                <a:chExt cx="4245618" cy="4020218"/>
              </a:xfrm>
            </p:grpSpPr>
            <p:pic>
              <p:nvPicPr>
                <p:cNvPr id="32" name="グラフィックス 31" descr="ブラウザー ウィンドウ 枠線">
                  <a:extLst>
                    <a:ext uri="{FF2B5EF4-FFF2-40B4-BE49-F238E27FC236}">
                      <a16:creationId xmlns:a16="http://schemas.microsoft.com/office/drawing/2014/main" id="{5559109F-2DEC-994F-B9C2-3EB98021FE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21861" y="5009290"/>
                  <a:ext cx="2010166" cy="2010166"/>
                </a:xfrm>
                <a:prstGeom prst="rect">
                  <a:avLst/>
                </a:prstGeom>
              </p:spPr>
            </p:pic>
            <p:sp>
              <p:nvSpPr>
                <p:cNvPr id="35" name="角丸四角形吹き出し 34">
                  <a:extLst>
                    <a:ext uri="{FF2B5EF4-FFF2-40B4-BE49-F238E27FC236}">
                      <a16:creationId xmlns:a16="http://schemas.microsoft.com/office/drawing/2014/main" id="{49667B43-B51A-9E4A-B2F4-DD810B92A991}"/>
                    </a:ext>
                  </a:extLst>
                </p:cNvPr>
                <p:cNvSpPr/>
                <p:nvPr/>
              </p:nvSpPr>
              <p:spPr>
                <a:xfrm>
                  <a:off x="8098883" y="3708190"/>
                  <a:ext cx="3376188" cy="927561"/>
                </a:xfrm>
                <a:prstGeom prst="wedgeRoundRectCallout">
                  <a:avLst>
                    <a:gd name="adj1" fmla="val -9241"/>
                    <a:gd name="adj2" fmla="val 113047"/>
                    <a:gd name="adj3" fmla="val 16667"/>
                  </a:avLst>
                </a:prstGeom>
                <a:solidFill>
                  <a:schemeClr val="bg1"/>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rPr>
                    <a:t>〇〇の方向に動く</a:t>
                  </a:r>
                  <a:r>
                    <a:rPr kumimoji="0" lang="en-US" altLang="ja-JP" sz="2800" b="0" i="0" u="none" strike="noStrike" cap="none" spc="0" normalizeH="0" baseline="0" dirty="0">
                      <a:ln>
                        <a:noFill/>
                      </a:ln>
                      <a:solidFill>
                        <a:schemeClr val="tx1"/>
                      </a:solidFill>
                      <a:effectLst/>
                      <a:uFillTx/>
                      <a:latin typeface="MS PGothic" panose="020B0600070205080204" pitchFamily="34" charset="-128"/>
                      <a:ea typeface="MS PGothic" panose="020B0600070205080204" pitchFamily="34" charset="-128"/>
                      <a:sym typeface="Helvetica Light"/>
                    </a:rPr>
                    <a:t>…</a:t>
                  </a:r>
                  <a:endParaRPr kumimoji="0" lang="ja-JP" altLang="en-US" sz="28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37" name="乗算記号 36">
                  <a:extLst>
                    <a:ext uri="{FF2B5EF4-FFF2-40B4-BE49-F238E27FC236}">
                      <a16:creationId xmlns:a16="http://schemas.microsoft.com/office/drawing/2014/main" id="{B78C562D-F9B9-2740-820E-25C6B3B41EAD}"/>
                    </a:ext>
                  </a:extLst>
                </p:cNvPr>
                <p:cNvSpPr/>
                <p:nvPr/>
              </p:nvSpPr>
              <p:spPr>
                <a:xfrm>
                  <a:off x="7513918" y="3256358"/>
                  <a:ext cx="1028673" cy="1028673"/>
                </a:xfrm>
                <a:prstGeom prst="mathMultiply">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40" name="テキスト ボックス 39">
                  <a:extLst>
                    <a:ext uri="{FF2B5EF4-FFF2-40B4-BE49-F238E27FC236}">
                      <a16:creationId xmlns:a16="http://schemas.microsoft.com/office/drawing/2014/main" id="{EEBFAA46-C435-774A-93D9-A6A6303F4167}"/>
                    </a:ext>
                  </a:extLst>
                </p:cNvPr>
                <p:cNvSpPr txBox="1"/>
                <p:nvPr/>
              </p:nvSpPr>
              <p:spPr>
                <a:xfrm>
                  <a:off x="7687908" y="6681541"/>
                  <a:ext cx="407162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latin typeface="MS PGothic" panose="020B0600070205080204" pitchFamily="34" charset="-128"/>
                      <a:ea typeface="MS PGothic" panose="020B0600070205080204" pitchFamily="34" charset="-128"/>
                    </a:rPr>
                    <a:t>作品のタイトル・説明文</a:t>
                  </a:r>
                  <a:endParaRPr kumimoji="0" lang="ja-JP" altLang="en-US" sz="32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grpSp>
        <p:sp>
          <p:nvSpPr>
            <p:cNvPr id="46" name="テキスト ボックス 45">
              <a:extLst>
                <a:ext uri="{FF2B5EF4-FFF2-40B4-BE49-F238E27FC236}">
                  <a16:creationId xmlns:a16="http://schemas.microsoft.com/office/drawing/2014/main" id="{F9C6B6CE-DC58-2D4C-87B8-9380BE523446}"/>
                </a:ext>
              </a:extLst>
            </p:cNvPr>
            <p:cNvSpPr txBox="1"/>
            <p:nvPr/>
          </p:nvSpPr>
          <p:spPr>
            <a:xfrm>
              <a:off x="772092" y="7846029"/>
              <a:ext cx="5572038"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latin typeface="MS PGothic" panose="020B0600070205080204" pitchFamily="34" charset="-128"/>
                  <a:ea typeface="MS PGothic" panose="020B0600070205080204" pitchFamily="34" charset="-128"/>
                </a:rPr>
                <a:t>実装しようとする動作のイメージ</a:t>
              </a:r>
              <a:endParaRPr lang="en-US" altLang="ja-JP" sz="3200" dirty="0">
                <a:latin typeface="MS PGothic" panose="020B0600070205080204" pitchFamily="34" charset="-128"/>
                <a:ea typeface="MS PGothic" panose="020B0600070205080204" pitchFamily="34" charset="-128"/>
              </a:endParaRPr>
            </a:p>
            <a:p>
              <a:pPr marL="0" marR="0" indent="0" algn="ctr" defTabSz="584200" rtl="0" fontAlgn="auto" latinLnBrk="0" hangingPunct="0">
                <a:lnSpc>
                  <a:spcPct val="100000"/>
                </a:lnSpc>
                <a:spcBef>
                  <a:spcPts val="0"/>
                </a:spcBef>
                <a:spcAft>
                  <a:spcPts val="0"/>
                </a:spcAft>
                <a:buClrTx/>
                <a:buSzTx/>
                <a:buFontTx/>
                <a:buNone/>
                <a:tabLst/>
              </a:pPr>
              <a:r>
                <a:rPr kumimoji="0" lang="ja-JP" altLang="en-US" sz="32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を言語化することは難しい</a:t>
              </a:r>
            </a:p>
          </p:txBody>
        </p:sp>
        <p:sp>
          <p:nvSpPr>
            <p:cNvPr id="49" name="テキスト ボックス 48">
              <a:extLst>
                <a:ext uri="{FF2B5EF4-FFF2-40B4-BE49-F238E27FC236}">
                  <a16:creationId xmlns:a16="http://schemas.microsoft.com/office/drawing/2014/main" id="{053602A2-5099-0645-86DA-D18F2A2B5404}"/>
                </a:ext>
              </a:extLst>
            </p:cNvPr>
            <p:cNvSpPr txBox="1"/>
            <p:nvPr/>
          </p:nvSpPr>
          <p:spPr>
            <a:xfrm>
              <a:off x="7470973" y="7833201"/>
              <a:ext cx="4738477"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32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動作に関するキーワードが</a:t>
              </a:r>
              <a:endParaRPr kumimoji="0" lang="en-US" altLang="ja-JP" sz="32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a:p>
              <a:pPr marL="0" marR="0" indent="0" algn="ctr" defTabSz="584200" rtl="0" fontAlgn="auto" latinLnBrk="0" hangingPunct="0">
                <a:lnSpc>
                  <a:spcPct val="100000"/>
                </a:lnSpc>
                <a:spcBef>
                  <a:spcPts val="0"/>
                </a:spcBef>
                <a:spcAft>
                  <a:spcPts val="0"/>
                </a:spcAft>
                <a:buClrTx/>
                <a:buSzTx/>
                <a:buFontTx/>
                <a:buNone/>
                <a:tabLst/>
              </a:pPr>
              <a:r>
                <a:rPr lang="ja-JP" altLang="en-US" sz="3200">
                  <a:latin typeface="MS PGothic" panose="020B0600070205080204" pitchFamily="34" charset="-128"/>
                  <a:ea typeface="MS PGothic" panose="020B0600070205080204" pitchFamily="34" charset="-128"/>
                </a:rPr>
                <a:t>含まれているとは限らない</a:t>
              </a:r>
              <a:endParaRPr kumimoji="0" lang="ja-JP" altLang="en-US" sz="32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sp>
        <p:nvSpPr>
          <p:cNvPr id="38" name="正方形/長方形 37">
            <a:extLst>
              <a:ext uri="{FF2B5EF4-FFF2-40B4-BE49-F238E27FC236}">
                <a16:creationId xmlns:a16="http://schemas.microsoft.com/office/drawing/2014/main" id="{34D10602-38A5-4B48-924A-75DB21D80F77}"/>
              </a:ext>
            </a:extLst>
          </p:cNvPr>
          <p:cNvSpPr/>
          <p:nvPr/>
        </p:nvSpPr>
        <p:spPr>
          <a:xfrm>
            <a:off x="239843" y="2083829"/>
            <a:ext cx="12088737" cy="6836849"/>
          </a:xfrm>
          <a:prstGeom prst="rect">
            <a:avLst/>
          </a:prstGeom>
          <a:solidFill>
            <a:schemeClr val="bg1">
              <a:alpha val="80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39" name="角丸四角形 38">
            <a:extLst>
              <a:ext uri="{FF2B5EF4-FFF2-40B4-BE49-F238E27FC236}">
                <a16:creationId xmlns:a16="http://schemas.microsoft.com/office/drawing/2014/main" id="{CE2D3FAB-567E-A64F-ACAC-A15F7C61C2E4}"/>
              </a:ext>
            </a:extLst>
          </p:cNvPr>
          <p:cNvSpPr/>
          <p:nvPr/>
        </p:nvSpPr>
        <p:spPr>
          <a:xfrm>
            <a:off x="991202" y="4786333"/>
            <a:ext cx="11022396" cy="1435945"/>
          </a:xfrm>
          <a:prstGeom prst="roundRect">
            <a:avLst/>
          </a:prstGeom>
          <a:solidFill>
            <a:schemeClr val="bg1"/>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r>
              <a:rPr lang="ja-JP" altLang="en-US">
                <a:solidFill>
                  <a:schemeClr val="tx1"/>
                </a:solidFill>
                <a:latin typeface="MS PGothic" panose="020B0600070205080204" pitchFamily="34" charset="-128"/>
                <a:ea typeface="MS PGothic" panose="020B0600070205080204" pitchFamily="34" charset="-128"/>
              </a:rPr>
              <a:t>学習者が模倣するために有用な作品を</a:t>
            </a:r>
            <a:endParaRPr lang="en-US" altLang="ja-JP" dirty="0">
              <a:solidFill>
                <a:schemeClr val="tx1"/>
              </a:solidFill>
              <a:latin typeface="MS PGothic" panose="020B0600070205080204" pitchFamily="34" charset="-128"/>
              <a:ea typeface="MS PGothic" panose="020B0600070205080204" pitchFamily="34" charset="-128"/>
            </a:endParaRPr>
          </a:p>
          <a:p>
            <a:r>
              <a:rPr lang="ja-JP" altLang="en-US">
                <a:solidFill>
                  <a:schemeClr val="tx1"/>
                </a:solidFill>
                <a:latin typeface="MS PGothic" panose="020B0600070205080204" pitchFamily="34" charset="-128"/>
                <a:ea typeface="MS PGothic" panose="020B0600070205080204" pitchFamily="34" charset="-128"/>
              </a:rPr>
              <a:t>検索することは容易ではない</a:t>
            </a:r>
          </a:p>
        </p:txBody>
      </p:sp>
    </p:spTree>
    <p:extLst>
      <p:ext uri="{BB962C8B-B14F-4D97-AF65-F5344CB8AC3E}">
        <p14:creationId xmlns:p14="http://schemas.microsoft.com/office/powerpoint/2010/main" val="316406530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19844FF-CBDA-DF46-A467-338BB35B6C1B}"/>
              </a:ext>
            </a:extLst>
          </p:cNvPr>
          <p:cNvSpPr>
            <a:spLocks noGrp="1"/>
          </p:cNvSpPr>
          <p:nvPr>
            <p:ph type="body" idx="1"/>
          </p:nvPr>
        </p:nvSpPr>
        <p:spPr/>
        <p:txBody>
          <a:bodyPr/>
          <a:lstStyle/>
          <a:p>
            <a:r>
              <a:rPr lang="ja-JP" altLang="en-US"/>
              <a:t>目的</a:t>
            </a:r>
            <a:endParaRPr lang="en-US" altLang="ja-JP" dirty="0"/>
          </a:p>
          <a:p>
            <a:pPr lvl="1"/>
            <a:r>
              <a:rPr lang="ja-JP" altLang="en-US"/>
              <a:t>学習者が実装したい動作のイメージから作品例を検索・提示する</a:t>
            </a:r>
            <a:endParaRPr lang="en-US" altLang="ja-JP" dirty="0"/>
          </a:p>
          <a:p>
            <a:r>
              <a:rPr kumimoji="1" lang="ja-JP" altLang="en-US"/>
              <a:t>提案手法</a:t>
            </a:r>
          </a:p>
        </p:txBody>
      </p:sp>
      <p:sp>
        <p:nvSpPr>
          <p:cNvPr id="3" name="タイトル 2">
            <a:extLst>
              <a:ext uri="{FF2B5EF4-FFF2-40B4-BE49-F238E27FC236}">
                <a16:creationId xmlns:a16="http://schemas.microsoft.com/office/drawing/2014/main" id="{019A03D4-15FC-B441-8C03-D16957DB73ED}"/>
              </a:ext>
            </a:extLst>
          </p:cNvPr>
          <p:cNvSpPr>
            <a:spLocks noGrp="1"/>
          </p:cNvSpPr>
          <p:nvPr>
            <p:ph type="title"/>
          </p:nvPr>
        </p:nvSpPr>
        <p:spPr/>
        <p:txBody>
          <a:bodyPr/>
          <a:lstStyle/>
          <a:p>
            <a:r>
              <a:rPr kumimoji="1" lang="ja-JP" altLang="en-US"/>
              <a:t>目的・提案手法</a:t>
            </a:r>
          </a:p>
        </p:txBody>
      </p:sp>
      <p:sp>
        <p:nvSpPr>
          <p:cNvPr id="4" name="スライド番号プレースホルダー 3">
            <a:extLst>
              <a:ext uri="{FF2B5EF4-FFF2-40B4-BE49-F238E27FC236}">
                <a16:creationId xmlns:a16="http://schemas.microsoft.com/office/drawing/2014/main" id="{A93653C0-7EF9-404D-A4A7-22B79BB3B174}"/>
              </a:ext>
            </a:extLst>
          </p:cNvPr>
          <p:cNvSpPr>
            <a:spLocks noGrp="1"/>
          </p:cNvSpPr>
          <p:nvPr>
            <p:ph type="sldNum" sz="quarter" idx="2"/>
          </p:nvPr>
        </p:nvSpPr>
        <p:spPr/>
        <p:txBody>
          <a:bodyPr/>
          <a:lstStyle/>
          <a:p>
            <a:fld id="{86CB4B4D-7CA3-9044-876B-883B54F8677D}" type="slidenum">
              <a:rPr lang="en-US" altLang="ja-JP" smtClean="0"/>
              <a:pPr/>
              <a:t>7</a:t>
            </a:fld>
            <a:endParaRPr lang="en-US" altLang="ja-JP"/>
          </a:p>
        </p:txBody>
      </p:sp>
      <p:pic>
        <p:nvPicPr>
          <p:cNvPr id="5" name="図 4">
            <a:extLst>
              <a:ext uri="{FF2B5EF4-FFF2-40B4-BE49-F238E27FC236}">
                <a16:creationId xmlns:a16="http://schemas.microsoft.com/office/drawing/2014/main" id="{1883837F-8765-0245-B5DA-BD715258EB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158" y="5591144"/>
            <a:ext cx="8690483" cy="3157389"/>
          </a:xfrm>
          <a:prstGeom prst="rect">
            <a:avLst/>
          </a:prstGeom>
        </p:spPr>
      </p:pic>
    </p:spTree>
    <p:extLst>
      <p:ext uri="{BB962C8B-B14F-4D97-AF65-F5344CB8AC3E}">
        <p14:creationId xmlns:p14="http://schemas.microsoft.com/office/powerpoint/2010/main" val="70275110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A76C331-D64F-3D4B-A08A-05641CBFA568}"/>
              </a:ext>
            </a:extLst>
          </p:cNvPr>
          <p:cNvSpPr>
            <a:spLocks noGrp="1"/>
          </p:cNvSpPr>
          <p:nvPr>
            <p:ph type="body" idx="1"/>
          </p:nvPr>
        </p:nvSpPr>
        <p:spPr>
          <a:xfrm>
            <a:off x="592359" y="2368606"/>
            <a:ext cx="11807980" cy="1023554"/>
          </a:xfrm>
        </p:spPr>
        <p:txBody>
          <a:bodyPr/>
          <a:lstStyle/>
          <a:p>
            <a:pPr marL="0" indent="0" algn="ctr">
              <a:buNone/>
            </a:pPr>
            <a:r>
              <a:rPr kumimoji="1" lang="ja-JP" altLang="en-US"/>
              <a:t>検索対象とする作品の</a:t>
            </a:r>
            <a:r>
              <a:rPr lang="ja-JP" altLang="en-US"/>
              <a:t>条件</a:t>
            </a:r>
            <a:endParaRPr lang="en-US" altLang="ja-JP" dirty="0"/>
          </a:p>
        </p:txBody>
      </p:sp>
      <p:sp>
        <p:nvSpPr>
          <p:cNvPr id="3" name="タイトル 2">
            <a:extLst>
              <a:ext uri="{FF2B5EF4-FFF2-40B4-BE49-F238E27FC236}">
                <a16:creationId xmlns:a16="http://schemas.microsoft.com/office/drawing/2014/main" id="{68A657E0-9E5E-2540-A29A-06E69FAFACDC}"/>
              </a:ext>
            </a:extLst>
          </p:cNvPr>
          <p:cNvSpPr>
            <a:spLocks noGrp="1"/>
          </p:cNvSpPr>
          <p:nvPr>
            <p:ph type="title"/>
          </p:nvPr>
        </p:nvSpPr>
        <p:spPr/>
        <p:txBody>
          <a:bodyPr/>
          <a:lstStyle/>
          <a:p>
            <a:r>
              <a:rPr kumimoji="1" lang="ja-JP" altLang="en-US"/>
              <a:t>提案手法</a:t>
            </a:r>
            <a:br>
              <a:rPr kumimoji="1" lang="en-US" altLang="ja-JP" dirty="0"/>
            </a:br>
            <a:r>
              <a:rPr kumimoji="1" lang="en-US" altLang="ja-JP" dirty="0"/>
              <a:t>-</a:t>
            </a:r>
            <a:r>
              <a:rPr lang="en-US" altLang="ja-JP" dirty="0"/>
              <a:t> </a:t>
            </a:r>
            <a:r>
              <a:rPr lang="ja-JP" altLang="en-US"/>
              <a:t>１．検索対象の作品を収集</a:t>
            </a:r>
            <a:endParaRPr kumimoji="1" lang="ja-JP" altLang="en-US"/>
          </a:p>
        </p:txBody>
      </p:sp>
      <p:sp>
        <p:nvSpPr>
          <p:cNvPr id="4" name="スライド番号プレースホルダー 3">
            <a:extLst>
              <a:ext uri="{FF2B5EF4-FFF2-40B4-BE49-F238E27FC236}">
                <a16:creationId xmlns:a16="http://schemas.microsoft.com/office/drawing/2014/main" id="{2161E4A9-5742-B546-A3CD-7D8FC40F1276}"/>
              </a:ext>
            </a:extLst>
          </p:cNvPr>
          <p:cNvSpPr>
            <a:spLocks noGrp="1"/>
          </p:cNvSpPr>
          <p:nvPr>
            <p:ph type="sldNum" sz="quarter" idx="2"/>
          </p:nvPr>
        </p:nvSpPr>
        <p:spPr/>
        <p:txBody>
          <a:bodyPr/>
          <a:lstStyle/>
          <a:p>
            <a:fld id="{86CB4B4D-7CA3-9044-876B-883B54F8677D}" type="slidenum">
              <a:rPr lang="en-US" altLang="ja-JP" smtClean="0"/>
              <a:pPr/>
              <a:t>8</a:t>
            </a:fld>
            <a:endParaRPr lang="en-US" altLang="ja-JP"/>
          </a:p>
        </p:txBody>
      </p:sp>
      <p:sp>
        <p:nvSpPr>
          <p:cNvPr id="5" name="角丸四角形 4">
            <a:extLst>
              <a:ext uri="{FF2B5EF4-FFF2-40B4-BE49-F238E27FC236}">
                <a16:creationId xmlns:a16="http://schemas.microsoft.com/office/drawing/2014/main" id="{F80D18C7-17F6-7C4C-81A7-BB6265E7E8CC}"/>
              </a:ext>
            </a:extLst>
          </p:cNvPr>
          <p:cNvSpPr/>
          <p:nvPr/>
        </p:nvSpPr>
        <p:spPr>
          <a:xfrm>
            <a:off x="519141" y="3982822"/>
            <a:ext cx="3695178" cy="3282918"/>
          </a:xfrm>
          <a:prstGeom prst="roundRect">
            <a:avLst/>
          </a:prstGeom>
          <a:solidFill>
            <a:schemeClr val="bg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nvGrpSpPr>
          <p:cNvPr id="17" name="グループ化 16">
            <a:extLst>
              <a:ext uri="{FF2B5EF4-FFF2-40B4-BE49-F238E27FC236}">
                <a16:creationId xmlns:a16="http://schemas.microsoft.com/office/drawing/2014/main" id="{5FA6663E-7AA7-0441-A570-6043EC486BE9}"/>
              </a:ext>
            </a:extLst>
          </p:cNvPr>
          <p:cNvGrpSpPr/>
          <p:nvPr/>
        </p:nvGrpSpPr>
        <p:grpSpPr>
          <a:xfrm>
            <a:off x="950826" y="4603452"/>
            <a:ext cx="1921352" cy="1921352"/>
            <a:chOff x="1343326" y="5766566"/>
            <a:chExt cx="1921352" cy="1921352"/>
          </a:xfrm>
        </p:grpSpPr>
        <p:sp>
          <p:nvSpPr>
            <p:cNvPr id="15" name="角丸四角形 14">
              <a:extLst>
                <a:ext uri="{FF2B5EF4-FFF2-40B4-BE49-F238E27FC236}">
                  <a16:creationId xmlns:a16="http://schemas.microsoft.com/office/drawing/2014/main" id="{F64964C1-AA51-3E4B-999D-0D043A126F75}"/>
                </a:ext>
              </a:extLst>
            </p:cNvPr>
            <p:cNvSpPr/>
            <p:nvPr/>
          </p:nvSpPr>
          <p:spPr>
            <a:xfrm>
              <a:off x="1556091" y="6422379"/>
              <a:ext cx="1691013" cy="676406"/>
            </a:xfrm>
            <a:prstGeom prst="roundRect">
              <a:avLst/>
            </a:prstGeom>
            <a:solidFill>
              <a:schemeClr val="bg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pic>
          <p:nvPicPr>
            <p:cNvPr id="14" name="グラフィックス 13" descr="キーボード 単色塗りつぶし">
              <a:extLst>
                <a:ext uri="{FF2B5EF4-FFF2-40B4-BE49-F238E27FC236}">
                  <a16:creationId xmlns:a16="http://schemas.microsoft.com/office/drawing/2014/main" id="{A28B028D-12F6-064E-BB7E-6EEA20DB8C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43326" y="5766566"/>
              <a:ext cx="1921352" cy="1921352"/>
            </a:xfrm>
            <a:prstGeom prst="rect">
              <a:avLst/>
            </a:prstGeom>
          </p:spPr>
        </p:pic>
      </p:grpSp>
      <p:grpSp>
        <p:nvGrpSpPr>
          <p:cNvPr id="19" name="グループ化 18">
            <a:extLst>
              <a:ext uri="{FF2B5EF4-FFF2-40B4-BE49-F238E27FC236}">
                <a16:creationId xmlns:a16="http://schemas.microsoft.com/office/drawing/2014/main" id="{7249B08C-8B5E-2A4D-9E99-723143E2F376}"/>
              </a:ext>
            </a:extLst>
          </p:cNvPr>
          <p:cNvGrpSpPr/>
          <p:nvPr/>
        </p:nvGrpSpPr>
        <p:grpSpPr>
          <a:xfrm>
            <a:off x="2553398" y="6032998"/>
            <a:ext cx="858067" cy="858067"/>
            <a:chOff x="2606977" y="6136233"/>
            <a:chExt cx="960602" cy="960602"/>
          </a:xfrm>
        </p:grpSpPr>
        <p:sp>
          <p:nvSpPr>
            <p:cNvPr id="18" name="円/楕円 17">
              <a:extLst>
                <a:ext uri="{FF2B5EF4-FFF2-40B4-BE49-F238E27FC236}">
                  <a16:creationId xmlns:a16="http://schemas.microsoft.com/office/drawing/2014/main" id="{485B9A35-717B-D94D-90B7-6FC3FB8FF1C5}"/>
                </a:ext>
              </a:extLst>
            </p:cNvPr>
            <p:cNvSpPr/>
            <p:nvPr/>
          </p:nvSpPr>
          <p:spPr>
            <a:xfrm>
              <a:off x="2944176" y="6146040"/>
              <a:ext cx="297088" cy="627678"/>
            </a:xfrm>
            <a:prstGeom prst="ellipse">
              <a:avLst/>
            </a:prstGeom>
            <a:solidFill>
              <a:schemeClr val="bg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pic>
          <p:nvPicPr>
            <p:cNvPr id="7172" name="Picture 4" descr="画像化">
              <a:extLst>
                <a:ext uri="{FF2B5EF4-FFF2-40B4-BE49-F238E27FC236}">
                  <a16:creationId xmlns:a16="http://schemas.microsoft.com/office/drawing/2014/main" id="{D5B9C5D0-1C8F-3348-AAB3-DA127C5372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6977" y="6136233"/>
              <a:ext cx="960602" cy="960602"/>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テキスト ボックス 21">
            <a:extLst>
              <a:ext uri="{FF2B5EF4-FFF2-40B4-BE49-F238E27FC236}">
                <a16:creationId xmlns:a16="http://schemas.microsoft.com/office/drawing/2014/main" id="{E25A5C99-38D2-3241-89EC-BD35F5DD7CD3}"/>
              </a:ext>
            </a:extLst>
          </p:cNvPr>
          <p:cNvSpPr txBox="1"/>
          <p:nvPr/>
        </p:nvSpPr>
        <p:spPr>
          <a:xfrm>
            <a:off x="625869" y="3325099"/>
            <a:ext cx="3481722"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latin typeface="MS PGothic" panose="020B0600070205080204" pitchFamily="34" charset="-128"/>
                <a:ea typeface="MS PGothic" panose="020B0600070205080204" pitchFamily="34" charset="-128"/>
              </a:rPr>
              <a:t>操作を必要としない</a:t>
            </a:r>
            <a:endParaRPr kumimoji="0" lang="ja-JP" altLang="en-US" sz="32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nvGrpSpPr>
          <p:cNvPr id="21" name="グループ化 20">
            <a:extLst>
              <a:ext uri="{FF2B5EF4-FFF2-40B4-BE49-F238E27FC236}">
                <a16:creationId xmlns:a16="http://schemas.microsoft.com/office/drawing/2014/main" id="{5AA3610A-3239-0F4D-A338-CDE2EE95F946}"/>
              </a:ext>
            </a:extLst>
          </p:cNvPr>
          <p:cNvGrpSpPr/>
          <p:nvPr/>
        </p:nvGrpSpPr>
        <p:grpSpPr>
          <a:xfrm>
            <a:off x="4642709" y="3322725"/>
            <a:ext cx="3695178" cy="3926184"/>
            <a:chOff x="4990919" y="3000396"/>
            <a:chExt cx="3695178" cy="3926184"/>
          </a:xfrm>
        </p:grpSpPr>
        <p:grpSp>
          <p:nvGrpSpPr>
            <p:cNvPr id="20" name="グループ化 19">
              <a:extLst>
                <a:ext uri="{FF2B5EF4-FFF2-40B4-BE49-F238E27FC236}">
                  <a16:creationId xmlns:a16="http://schemas.microsoft.com/office/drawing/2014/main" id="{5C1ED029-ACD3-2F4F-9FC4-661C08CB8F1D}"/>
                </a:ext>
              </a:extLst>
            </p:cNvPr>
            <p:cNvGrpSpPr/>
            <p:nvPr/>
          </p:nvGrpSpPr>
          <p:grpSpPr>
            <a:xfrm>
              <a:off x="4990919" y="3643662"/>
              <a:ext cx="3695178" cy="3282918"/>
              <a:chOff x="4990919" y="3643662"/>
              <a:chExt cx="3695178" cy="3282918"/>
            </a:xfrm>
          </p:grpSpPr>
          <p:sp>
            <p:nvSpPr>
              <p:cNvPr id="23" name="角丸四角形 22">
                <a:extLst>
                  <a:ext uri="{FF2B5EF4-FFF2-40B4-BE49-F238E27FC236}">
                    <a16:creationId xmlns:a16="http://schemas.microsoft.com/office/drawing/2014/main" id="{644E7DAE-F665-2947-951B-8A9425B2E56D}"/>
                  </a:ext>
                </a:extLst>
              </p:cNvPr>
              <p:cNvSpPr/>
              <p:nvPr/>
            </p:nvSpPr>
            <p:spPr>
              <a:xfrm>
                <a:off x="4990919" y="3643662"/>
                <a:ext cx="3695178" cy="3282918"/>
              </a:xfrm>
              <a:prstGeom prst="roundRect">
                <a:avLst/>
              </a:prstGeom>
              <a:solidFill>
                <a:schemeClr val="bg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pic>
            <p:nvPicPr>
              <p:cNvPr id="7176" name="Picture 8" descr="画像化">
                <a:extLst>
                  <a:ext uri="{FF2B5EF4-FFF2-40B4-BE49-F238E27FC236}">
                    <a16:creationId xmlns:a16="http://schemas.microsoft.com/office/drawing/2014/main" id="{6EC55BB8-99A1-5E47-89CB-3993E32F7B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3276351">
                <a:off x="6069709" y="4740634"/>
                <a:ext cx="2185262" cy="2185262"/>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画像化">
                <a:extLst>
                  <a:ext uri="{FF2B5EF4-FFF2-40B4-BE49-F238E27FC236}">
                    <a16:creationId xmlns:a16="http://schemas.microsoft.com/office/drawing/2014/main" id="{24B03824-E7A4-6349-909E-54E583BF34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0757" y="4169262"/>
                <a:ext cx="1342141" cy="134214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テキスト ボックス 27">
              <a:extLst>
                <a:ext uri="{FF2B5EF4-FFF2-40B4-BE49-F238E27FC236}">
                  <a16:creationId xmlns:a16="http://schemas.microsoft.com/office/drawing/2014/main" id="{C6554B1E-B886-9E4E-A706-FCCA8651E13C}"/>
                </a:ext>
              </a:extLst>
            </p:cNvPr>
            <p:cNvSpPr txBox="1"/>
            <p:nvPr/>
          </p:nvSpPr>
          <p:spPr>
            <a:xfrm>
              <a:off x="5269247" y="3000396"/>
              <a:ext cx="316272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latin typeface="MS PGothic" panose="020B0600070205080204" pitchFamily="34" charset="-128"/>
                  <a:ea typeface="MS PGothic" panose="020B0600070205080204" pitchFamily="34" charset="-128"/>
                </a:rPr>
                <a:t>無限ループしない</a:t>
              </a:r>
              <a:endParaRPr kumimoji="0" lang="ja-JP" altLang="en-US" sz="32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grpSp>
        <p:nvGrpSpPr>
          <p:cNvPr id="31" name="グループ化 30">
            <a:extLst>
              <a:ext uri="{FF2B5EF4-FFF2-40B4-BE49-F238E27FC236}">
                <a16:creationId xmlns:a16="http://schemas.microsoft.com/office/drawing/2014/main" id="{43BAAC4D-3CE9-0145-B937-A77EC26F92C4}"/>
              </a:ext>
            </a:extLst>
          </p:cNvPr>
          <p:cNvGrpSpPr/>
          <p:nvPr/>
        </p:nvGrpSpPr>
        <p:grpSpPr>
          <a:xfrm>
            <a:off x="8766277" y="3322725"/>
            <a:ext cx="3695178" cy="3926184"/>
            <a:chOff x="4978818" y="3043718"/>
            <a:chExt cx="3695178" cy="3926184"/>
          </a:xfrm>
        </p:grpSpPr>
        <p:sp>
          <p:nvSpPr>
            <p:cNvPr id="34" name="角丸四角形 33">
              <a:extLst>
                <a:ext uri="{FF2B5EF4-FFF2-40B4-BE49-F238E27FC236}">
                  <a16:creationId xmlns:a16="http://schemas.microsoft.com/office/drawing/2014/main" id="{56625216-DED3-874D-84B1-B01C93942141}"/>
                </a:ext>
              </a:extLst>
            </p:cNvPr>
            <p:cNvSpPr/>
            <p:nvPr/>
          </p:nvSpPr>
          <p:spPr>
            <a:xfrm>
              <a:off x="4978818" y="3686984"/>
              <a:ext cx="3695178" cy="3282918"/>
            </a:xfrm>
            <a:prstGeom prst="roundRect">
              <a:avLst/>
            </a:prstGeom>
            <a:solidFill>
              <a:schemeClr val="bg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33" name="テキスト ボックス 32">
              <a:extLst>
                <a:ext uri="{FF2B5EF4-FFF2-40B4-BE49-F238E27FC236}">
                  <a16:creationId xmlns:a16="http://schemas.microsoft.com/office/drawing/2014/main" id="{600B5111-29DF-2740-A15D-3EB1464B3F4A}"/>
                </a:ext>
              </a:extLst>
            </p:cNvPr>
            <p:cNvSpPr txBox="1"/>
            <p:nvPr/>
          </p:nvSpPr>
          <p:spPr>
            <a:xfrm>
              <a:off x="5109749" y="3043718"/>
              <a:ext cx="337913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latin typeface="MS PGothic" panose="020B0600070205080204" pitchFamily="34" charset="-128"/>
                  <a:ea typeface="MS PGothic" panose="020B0600070205080204" pitchFamily="34" charset="-128"/>
                </a:rPr>
                <a:t>動きブロックを使用</a:t>
              </a:r>
              <a:endParaRPr kumimoji="0" lang="ja-JP" altLang="en-US" sz="32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pic>
        <p:nvPicPr>
          <p:cNvPr id="7184" name="Picture 16" descr="画像化">
            <a:extLst>
              <a:ext uri="{FF2B5EF4-FFF2-40B4-BE49-F238E27FC236}">
                <a16:creationId xmlns:a16="http://schemas.microsoft.com/office/drawing/2014/main" id="{024A6B2D-6F59-CF4E-963F-0B72DC391F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4391" y="4203461"/>
            <a:ext cx="3271148" cy="2978799"/>
          </a:xfrm>
          <a:prstGeom prst="rect">
            <a:avLst/>
          </a:prstGeom>
          <a:noFill/>
          <a:extLst>
            <a:ext uri="{909E8E84-426E-40DD-AFC4-6F175D3DCCD1}">
              <a14:hiddenFill xmlns:a14="http://schemas.microsoft.com/office/drawing/2010/main">
                <a:solidFill>
                  <a:srgbClr val="FFFFFF"/>
                </a:solidFill>
              </a14:hiddenFill>
            </a:ext>
          </a:extLst>
        </p:spPr>
      </p:pic>
      <p:sp>
        <p:nvSpPr>
          <p:cNvPr id="41" name="乗算記号 40">
            <a:extLst>
              <a:ext uri="{FF2B5EF4-FFF2-40B4-BE49-F238E27FC236}">
                <a16:creationId xmlns:a16="http://schemas.microsoft.com/office/drawing/2014/main" id="{32ECBFE4-66F6-D24D-A720-76B4ABD975B1}"/>
              </a:ext>
            </a:extLst>
          </p:cNvPr>
          <p:cNvSpPr/>
          <p:nvPr/>
        </p:nvSpPr>
        <p:spPr>
          <a:xfrm>
            <a:off x="2866705" y="4323565"/>
            <a:ext cx="1028673" cy="1028673"/>
          </a:xfrm>
          <a:prstGeom prst="mathMultiply">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42" name="乗算記号 41">
            <a:extLst>
              <a:ext uri="{FF2B5EF4-FFF2-40B4-BE49-F238E27FC236}">
                <a16:creationId xmlns:a16="http://schemas.microsoft.com/office/drawing/2014/main" id="{0F43E015-0484-C241-8606-EF608D0B5746}"/>
              </a:ext>
            </a:extLst>
          </p:cNvPr>
          <p:cNvSpPr/>
          <p:nvPr/>
        </p:nvSpPr>
        <p:spPr>
          <a:xfrm>
            <a:off x="7012877" y="4323564"/>
            <a:ext cx="1028673" cy="1028673"/>
          </a:xfrm>
          <a:prstGeom prst="mathMultiply">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nvGrpSpPr>
          <p:cNvPr id="36" name="グループ化 35">
            <a:extLst>
              <a:ext uri="{FF2B5EF4-FFF2-40B4-BE49-F238E27FC236}">
                <a16:creationId xmlns:a16="http://schemas.microsoft.com/office/drawing/2014/main" id="{38D89993-EB57-004D-9671-C75BA3801F0A}"/>
              </a:ext>
            </a:extLst>
          </p:cNvPr>
          <p:cNvGrpSpPr/>
          <p:nvPr/>
        </p:nvGrpSpPr>
        <p:grpSpPr>
          <a:xfrm>
            <a:off x="7933381" y="-6096"/>
            <a:ext cx="5071419" cy="1896023"/>
            <a:chOff x="7933381" y="-6096"/>
            <a:chExt cx="5071419" cy="1896023"/>
          </a:xfrm>
        </p:grpSpPr>
        <p:sp>
          <p:nvSpPr>
            <p:cNvPr id="37" name="正方形/長方形 36">
              <a:extLst>
                <a:ext uri="{FF2B5EF4-FFF2-40B4-BE49-F238E27FC236}">
                  <a16:creationId xmlns:a16="http://schemas.microsoft.com/office/drawing/2014/main" id="{856A7428-4F7E-364C-9D5E-7E62043F64BD}"/>
                </a:ext>
              </a:extLst>
            </p:cNvPr>
            <p:cNvSpPr/>
            <p:nvPr/>
          </p:nvSpPr>
          <p:spPr>
            <a:xfrm>
              <a:off x="7945573" y="-6096"/>
              <a:ext cx="5059227" cy="1896023"/>
            </a:xfrm>
            <a:prstGeom prst="rect">
              <a:avLst/>
            </a:prstGeom>
            <a:solidFill>
              <a:schemeClr val="bg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pic>
          <p:nvPicPr>
            <p:cNvPr id="38" name="図 37">
              <a:extLst>
                <a:ext uri="{FF2B5EF4-FFF2-40B4-BE49-F238E27FC236}">
                  <a16:creationId xmlns:a16="http://schemas.microsoft.com/office/drawing/2014/main" id="{17C87268-A50F-AC47-B338-AFB4D86D83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3381" y="0"/>
              <a:ext cx="5059227" cy="1838097"/>
            </a:xfrm>
            <a:prstGeom prst="rect">
              <a:avLst/>
            </a:prstGeom>
          </p:spPr>
        </p:pic>
      </p:grpSp>
      <p:sp>
        <p:nvSpPr>
          <p:cNvPr id="39" name="角丸四角形吹き出し 38">
            <a:extLst>
              <a:ext uri="{FF2B5EF4-FFF2-40B4-BE49-F238E27FC236}">
                <a16:creationId xmlns:a16="http://schemas.microsoft.com/office/drawing/2014/main" id="{36A1255F-CBF6-A14B-A209-C6C143E27692}"/>
              </a:ext>
            </a:extLst>
          </p:cNvPr>
          <p:cNvSpPr/>
          <p:nvPr/>
        </p:nvSpPr>
        <p:spPr>
          <a:xfrm>
            <a:off x="592151" y="7629760"/>
            <a:ext cx="3622168" cy="927561"/>
          </a:xfrm>
          <a:prstGeom prst="wedgeRoundRectCallout">
            <a:avLst>
              <a:gd name="adj1" fmla="val -3333"/>
              <a:gd name="adj2" fmla="val -86213"/>
              <a:gd name="adj3" fmla="val 16667"/>
            </a:avLst>
          </a:prstGeom>
          <a:solidFill>
            <a:schemeClr val="bg1"/>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solidFill>
                  <a:schemeClr val="tx1"/>
                </a:solidFill>
                <a:latin typeface="MS PGothic" panose="020B0600070205080204" pitchFamily="34" charset="-128"/>
                <a:ea typeface="MS PGothic" panose="020B0600070205080204" pitchFamily="34" charset="-128"/>
              </a:rPr>
              <a:t>自動で操作することができないため</a:t>
            </a:r>
            <a:endParaRPr kumimoji="0" lang="ja-JP" altLang="en-US" sz="28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40" name="角丸四角形吹き出し 39">
            <a:extLst>
              <a:ext uri="{FF2B5EF4-FFF2-40B4-BE49-F238E27FC236}">
                <a16:creationId xmlns:a16="http://schemas.microsoft.com/office/drawing/2014/main" id="{42E95D46-4E40-8E44-A882-26C4E69812D8}"/>
              </a:ext>
            </a:extLst>
          </p:cNvPr>
          <p:cNvSpPr/>
          <p:nvPr/>
        </p:nvSpPr>
        <p:spPr>
          <a:xfrm>
            <a:off x="4679214" y="7629760"/>
            <a:ext cx="3622168" cy="927561"/>
          </a:xfrm>
          <a:prstGeom prst="wedgeRoundRectCallout">
            <a:avLst>
              <a:gd name="adj1" fmla="val -3333"/>
              <a:gd name="adj2" fmla="val -86213"/>
              <a:gd name="adj3" fmla="val 16667"/>
            </a:avLst>
          </a:prstGeom>
          <a:solidFill>
            <a:schemeClr val="bg1"/>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rPr>
              <a:t>最後のフレームを取得できないため</a:t>
            </a:r>
          </a:p>
        </p:txBody>
      </p:sp>
      <p:sp>
        <p:nvSpPr>
          <p:cNvPr id="43" name="角丸四角形吹き出し 42">
            <a:extLst>
              <a:ext uri="{FF2B5EF4-FFF2-40B4-BE49-F238E27FC236}">
                <a16:creationId xmlns:a16="http://schemas.microsoft.com/office/drawing/2014/main" id="{D501C29B-10E0-384C-92E1-385A3C55254D}"/>
              </a:ext>
            </a:extLst>
          </p:cNvPr>
          <p:cNvSpPr/>
          <p:nvPr/>
        </p:nvSpPr>
        <p:spPr>
          <a:xfrm>
            <a:off x="8868881" y="7612006"/>
            <a:ext cx="3622168" cy="927561"/>
          </a:xfrm>
          <a:prstGeom prst="wedgeRoundRectCallout">
            <a:avLst>
              <a:gd name="adj1" fmla="val -3333"/>
              <a:gd name="adj2" fmla="val -86213"/>
              <a:gd name="adj3" fmla="val 16667"/>
            </a:avLst>
          </a:prstGeom>
          <a:solidFill>
            <a:schemeClr val="bg1"/>
          </a:solid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rPr>
              <a:t>動きのある作品を対象とするため</a:t>
            </a:r>
          </a:p>
        </p:txBody>
      </p:sp>
    </p:spTree>
    <p:extLst>
      <p:ext uri="{BB962C8B-B14F-4D97-AF65-F5344CB8AC3E}">
        <p14:creationId xmlns:p14="http://schemas.microsoft.com/office/powerpoint/2010/main" val="352826474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1134955-AB5D-1444-998D-4DED10353C1F}"/>
              </a:ext>
            </a:extLst>
          </p:cNvPr>
          <p:cNvSpPr>
            <a:spLocks noGrp="1"/>
          </p:cNvSpPr>
          <p:nvPr>
            <p:ph type="body" idx="1"/>
          </p:nvPr>
        </p:nvSpPr>
        <p:spPr/>
        <p:txBody>
          <a:bodyPr/>
          <a:lstStyle/>
          <a:p>
            <a:pPr marL="0" indent="0">
              <a:buNone/>
            </a:pPr>
            <a:r>
              <a:rPr lang="en-US" altLang="ja-JP" dirty="0"/>
              <a:t>Web</a:t>
            </a:r>
            <a:r>
              <a:rPr lang="ja-JP" altLang="en-US"/>
              <a:t>アプリケーションの自動テストツール</a:t>
            </a:r>
            <a:r>
              <a:rPr lang="en-US" altLang="ja-JP" dirty="0"/>
              <a:t>Selenium</a:t>
            </a:r>
            <a:r>
              <a:rPr lang="ja-JP" altLang="en-US"/>
              <a:t>を用いて，作品の最初と最後のフレームのスクリーンショットを取得</a:t>
            </a:r>
            <a:endParaRPr lang="en-US" altLang="ja-JP" dirty="0"/>
          </a:p>
        </p:txBody>
      </p:sp>
      <p:sp>
        <p:nvSpPr>
          <p:cNvPr id="3" name="タイトル 2">
            <a:extLst>
              <a:ext uri="{FF2B5EF4-FFF2-40B4-BE49-F238E27FC236}">
                <a16:creationId xmlns:a16="http://schemas.microsoft.com/office/drawing/2014/main" id="{E1719F3F-2A49-BF49-AC62-EF9ECDFED01B}"/>
              </a:ext>
            </a:extLst>
          </p:cNvPr>
          <p:cNvSpPr>
            <a:spLocks noGrp="1"/>
          </p:cNvSpPr>
          <p:nvPr>
            <p:ph type="title"/>
          </p:nvPr>
        </p:nvSpPr>
        <p:spPr/>
        <p:txBody>
          <a:bodyPr/>
          <a:lstStyle/>
          <a:p>
            <a:r>
              <a:rPr lang="ja-JP" altLang="en-US"/>
              <a:t>提案手法</a:t>
            </a:r>
            <a:br>
              <a:rPr kumimoji="1" lang="en-US" altLang="ja-JP" dirty="0"/>
            </a:br>
            <a:r>
              <a:rPr kumimoji="1" lang="en-US" altLang="ja-JP" dirty="0"/>
              <a:t>- </a:t>
            </a:r>
            <a:r>
              <a:rPr kumimoji="1" lang="ja-JP" altLang="en-US"/>
              <a:t>１．</a:t>
            </a:r>
            <a:r>
              <a:rPr lang="ja-JP" altLang="en-US"/>
              <a:t>検索対象の作品を収集</a:t>
            </a:r>
            <a:endParaRPr kumimoji="1" lang="ja-JP" altLang="en-US"/>
          </a:p>
        </p:txBody>
      </p:sp>
      <p:sp>
        <p:nvSpPr>
          <p:cNvPr id="4" name="スライド番号プレースホルダー 3">
            <a:extLst>
              <a:ext uri="{FF2B5EF4-FFF2-40B4-BE49-F238E27FC236}">
                <a16:creationId xmlns:a16="http://schemas.microsoft.com/office/drawing/2014/main" id="{154828B8-FF06-864A-8D54-438350B44861}"/>
              </a:ext>
            </a:extLst>
          </p:cNvPr>
          <p:cNvSpPr>
            <a:spLocks noGrp="1"/>
          </p:cNvSpPr>
          <p:nvPr>
            <p:ph type="sldNum" sz="quarter" idx="2"/>
          </p:nvPr>
        </p:nvSpPr>
        <p:spPr/>
        <p:txBody>
          <a:bodyPr/>
          <a:lstStyle/>
          <a:p>
            <a:fld id="{86CB4B4D-7CA3-9044-876B-883B54F8677D}" type="slidenum">
              <a:rPr lang="en-US" altLang="ja-JP" smtClean="0"/>
              <a:pPr/>
              <a:t>9</a:t>
            </a:fld>
            <a:endParaRPr lang="en-US" altLang="ja-JP"/>
          </a:p>
        </p:txBody>
      </p:sp>
      <p:grpSp>
        <p:nvGrpSpPr>
          <p:cNvPr id="44" name="グループ化 43">
            <a:extLst>
              <a:ext uri="{FF2B5EF4-FFF2-40B4-BE49-F238E27FC236}">
                <a16:creationId xmlns:a16="http://schemas.microsoft.com/office/drawing/2014/main" id="{327F180D-7BCA-4143-B61E-4BF65C739538}"/>
              </a:ext>
            </a:extLst>
          </p:cNvPr>
          <p:cNvGrpSpPr/>
          <p:nvPr/>
        </p:nvGrpSpPr>
        <p:grpSpPr>
          <a:xfrm>
            <a:off x="2936929" y="3749226"/>
            <a:ext cx="7130941" cy="5321250"/>
            <a:chOff x="3533578" y="3907090"/>
            <a:chExt cx="7130941" cy="5321250"/>
          </a:xfrm>
        </p:grpSpPr>
        <p:grpSp>
          <p:nvGrpSpPr>
            <p:cNvPr id="41" name="グループ化 40">
              <a:extLst>
                <a:ext uri="{FF2B5EF4-FFF2-40B4-BE49-F238E27FC236}">
                  <a16:creationId xmlns:a16="http://schemas.microsoft.com/office/drawing/2014/main" id="{018B5748-C908-834F-A40C-657B4F1D196A}"/>
                </a:ext>
              </a:extLst>
            </p:cNvPr>
            <p:cNvGrpSpPr/>
            <p:nvPr/>
          </p:nvGrpSpPr>
          <p:grpSpPr>
            <a:xfrm>
              <a:off x="3533578" y="3907090"/>
              <a:ext cx="7130941" cy="4743662"/>
              <a:chOff x="3376442" y="4326814"/>
              <a:chExt cx="7130941" cy="4743662"/>
            </a:xfrm>
          </p:grpSpPr>
          <p:pic>
            <p:nvPicPr>
              <p:cNvPr id="17" name="図 16" descr="図形, 円&#10;&#10;自動的に生成された説明">
                <a:extLst>
                  <a:ext uri="{FF2B5EF4-FFF2-40B4-BE49-F238E27FC236}">
                    <a16:creationId xmlns:a16="http://schemas.microsoft.com/office/drawing/2014/main" id="{B2EADBE5-C78B-2849-94D4-9C244FA5CD13}"/>
                  </a:ext>
                </a:extLst>
              </p:cNvPr>
              <p:cNvPicPr>
                <a:picLocks noChangeAspect="1"/>
              </p:cNvPicPr>
              <p:nvPr/>
            </p:nvPicPr>
            <p:blipFill>
              <a:blip r:embed="rId3"/>
              <a:stretch>
                <a:fillRect/>
              </a:stretch>
            </p:blipFill>
            <p:spPr>
              <a:xfrm>
                <a:off x="3376442" y="4326814"/>
                <a:ext cx="2990721" cy="2232100"/>
              </a:xfrm>
              <a:prstGeom prst="rect">
                <a:avLst/>
              </a:prstGeom>
              <a:ln w="28575">
                <a:solidFill>
                  <a:schemeClr val="tx1"/>
                </a:solidFill>
              </a:ln>
            </p:spPr>
          </p:pic>
          <p:pic>
            <p:nvPicPr>
              <p:cNvPr id="18" name="図 17" descr="図形, 円&#10;&#10;自動的に生成された説明">
                <a:extLst>
                  <a:ext uri="{FF2B5EF4-FFF2-40B4-BE49-F238E27FC236}">
                    <a16:creationId xmlns:a16="http://schemas.microsoft.com/office/drawing/2014/main" id="{D86D3324-B493-614B-8ECE-5CEC76EDAA1B}"/>
                  </a:ext>
                </a:extLst>
              </p:cNvPr>
              <p:cNvPicPr>
                <a:picLocks noChangeAspect="1"/>
              </p:cNvPicPr>
              <p:nvPr/>
            </p:nvPicPr>
            <p:blipFill>
              <a:blip r:embed="rId4"/>
              <a:stretch>
                <a:fillRect/>
              </a:stretch>
            </p:blipFill>
            <p:spPr>
              <a:xfrm>
                <a:off x="7516662" y="4326814"/>
                <a:ext cx="2990721" cy="2232100"/>
              </a:xfrm>
              <a:prstGeom prst="rect">
                <a:avLst/>
              </a:prstGeom>
              <a:ln w="28575">
                <a:solidFill>
                  <a:schemeClr val="tx1"/>
                </a:solidFill>
              </a:ln>
            </p:spPr>
          </p:pic>
          <p:pic>
            <p:nvPicPr>
              <p:cNvPr id="19" name="図 18" descr="図形, 円&#10;&#10;自動的に生成された説明">
                <a:extLst>
                  <a:ext uri="{FF2B5EF4-FFF2-40B4-BE49-F238E27FC236}">
                    <a16:creationId xmlns:a16="http://schemas.microsoft.com/office/drawing/2014/main" id="{D4759FA2-D32E-F046-B6D1-C44574E020C1}"/>
                  </a:ext>
                </a:extLst>
              </p:cNvPr>
              <p:cNvPicPr>
                <a:picLocks noChangeAspect="1"/>
              </p:cNvPicPr>
              <p:nvPr/>
            </p:nvPicPr>
            <p:blipFill>
              <a:blip r:embed="rId3"/>
              <a:stretch>
                <a:fillRect/>
              </a:stretch>
            </p:blipFill>
            <p:spPr>
              <a:xfrm>
                <a:off x="7516661" y="6798904"/>
                <a:ext cx="2990721" cy="2232100"/>
              </a:xfrm>
              <a:prstGeom prst="rect">
                <a:avLst/>
              </a:prstGeom>
              <a:ln w="28575">
                <a:solidFill>
                  <a:schemeClr val="tx1"/>
                </a:solidFill>
              </a:ln>
            </p:spPr>
          </p:pic>
          <p:pic>
            <p:nvPicPr>
              <p:cNvPr id="20" name="図 19" descr="図形, 円&#10;&#10;自動的に生成された説明">
                <a:extLst>
                  <a:ext uri="{FF2B5EF4-FFF2-40B4-BE49-F238E27FC236}">
                    <a16:creationId xmlns:a16="http://schemas.microsoft.com/office/drawing/2014/main" id="{5C36D5B5-4297-154D-9AEB-A5B52C85B8D9}"/>
                  </a:ext>
                </a:extLst>
              </p:cNvPr>
              <p:cNvPicPr>
                <a:picLocks noChangeAspect="1"/>
              </p:cNvPicPr>
              <p:nvPr/>
            </p:nvPicPr>
            <p:blipFill>
              <a:blip r:embed="rId4"/>
              <a:stretch>
                <a:fillRect/>
              </a:stretch>
            </p:blipFill>
            <p:spPr>
              <a:xfrm>
                <a:off x="3376443" y="6813869"/>
                <a:ext cx="2990720" cy="2256607"/>
              </a:xfrm>
              <a:prstGeom prst="rect">
                <a:avLst/>
              </a:prstGeom>
              <a:ln w="28575">
                <a:solidFill>
                  <a:schemeClr val="tx1"/>
                </a:solidFill>
              </a:ln>
            </p:spPr>
          </p:pic>
          <p:sp>
            <p:nvSpPr>
              <p:cNvPr id="22" name="右矢印 21">
                <a:extLst>
                  <a:ext uri="{FF2B5EF4-FFF2-40B4-BE49-F238E27FC236}">
                    <a16:creationId xmlns:a16="http://schemas.microsoft.com/office/drawing/2014/main" id="{9786BD5A-54E5-3449-994D-DBF98E328207}"/>
                  </a:ext>
                </a:extLst>
              </p:cNvPr>
              <p:cNvSpPr/>
              <p:nvPr/>
            </p:nvSpPr>
            <p:spPr>
              <a:xfrm>
                <a:off x="6442358" y="4994957"/>
                <a:ext cx="1009171" cy="895814"/>
              </a:xfrm>
              <a:prstGeom prst="rightArrow">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3" name="右矢印 22">
                <a:extLst>
                  <a:ext uri="{FF2B5EF4-FFF2-40B4-BE49-F238E27FC236}">
                    <a16:creationId xmlns:a16="http://schemas.microsoft.com/office/drawing/2014/main" id="{014E0506-E95A-5E48-988E-585E21FCD07D}"/>
                  </a:ext>
                </a:extLst>
              </p:cNvPr>
              <p:cNvSpPr/>
              <p:nvPr/>
            </p:nvSpPr>
            <p:spPr>
              <a:xfrm>
                <a:off x="6448714" y="7482012"/>
                <a:ext cx="1009171" cy="895814"/>
              </a:xfrm>
              <a:prstGeom prst="rightArrow">
                <a:avLst/>
              </a:prstGeom>
              <a:solidFill>
                <a:schemeClr val="tx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sp>
          <p:nvSpPr>
            <p:cNvPr id="42" name="テキスト ボックス 41">
              <a:extLst>
                <a:ext uri="{FF2B5EF4-FFF2-40B4-BE49-F238E27FC236}">
                  <a16:creationId xmlns:a16="http://schemas.microsoft.com/office/drawing/2014/main" id="{EE83001B-C465-3943-8AFE-6903B43C1F9E}"/>
                </a:ext>
              </a:extLst>
            </p:cNvPr>
            <p:cNvSpPr txBox="1"/>
            <p:nvPr/>
          </p:nvSpPr>
          <p:spPr>
            <a:xfrm>
              <a:off x="3793824" y="8694861"/>
              <a:ext cx="24702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最初のフレーム</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43" name="テキスト ボックス 42">
              <a:extLst>
                <a:ext uri="{FF2B5EF4-FFF2-40B4-BE49-F238E27FC236}">
                  <a16:creationId xmlns:a16="http://schemas.microsoft.com/office/drawing/2014/main" id="{8773A271-F664-7643-A2CE-B7C9F97E8106}"/>
                </a:ext>
              </a:extLst>
            </p:cNvPr>
            <p:cNvSpPr txBox="1"/>
            <p:nvPr/>
          </p:nvSpPr>
          <p:spPr>
            <a:xfrm>
              <a:off x="7934045" y="8694861"/>
              <a:ext cx="24702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最後のフレーム</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sp>
        <p:nvSpPr>
          <p:cNvPr id="45" name="テキスト ボックス 44">
            <a:extLst>
              <a:ext uri="{FF2B5EF4-FFF2-40B4-BE49-F238E27FC236}">
                <a16:creationId xmlns:a16="http://schemas.microsoft.com/office/drawing/2014/main" id="{5F433191-8AEE-2A49-8769-EFCEEF2728AC}"/>
              </a:ext>
            </a:extLst>
          </p:cNvPr>
          <p:cNvSpPr txBox="1"/>
          <p:nvPr/>
        </p:nvSpPr>
        <p:spPr>
          <a:xfrm>
            <a:off x="1757450" y="4610060"/>
            <a:ext cx="104836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作品</a:t>
            </a:r>
            <a:r>
              <a:rPr kumimoji="0" lang="en-US" altLang="ja-JP" sz="28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A</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46" name="テキスト ボックス 45">
            <a:extLst>
              <a:ext uri="{FF2B5EF4-FFF2-40B4-BE49-F238E27FC236}">
                <a16:creationId xmlns:a16="http://schemas.microsoft.com/office/drawing/2014/main" id="{7A0FFEBF-6CD1-BD4C-B0D1-17B6D3B6B517}"/>
              </a:ext>
            </a:extLst>
          </p:cNvPr>
          <p:cNvSpPr txBox="1"/>
          <p:nvPr/>
        </p:nvSpPr>
        <p:spPr>
          <a:xfrm>
            <a:off x="1755847" y="7085591"/>
            <a:ext cx="1049967"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作品</a:t>
            </a:r>
            <a:r>
              <a:rPr kumimoji="0" lang="en-US" altLang="ja-JP" sz="28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B</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nvGrpSpPr>
          <p:cNvPr id="21" name="グループ化 20">
            <a:extLst>
              <a:ext uri="{FF2B5EF4-FFF2-40B4-BE49-F238E27FC236}">
                <a16:creationId xmlns:a16="http://schemas.microsoft.com/office/drawing/2014/main" id="{D3E7AB06-D030-B140-BB23-1F2024779FF5}"/>
              </a:ext>
            </a:extLst>
          </p:cNvPr>
          <p:cNvGrpSpPr/>
          <p:nvPr/>
        </p:nvGrpSpPr>
        <p:grpSpPr>
          <a:xfrm>
            <a:off x="7933381" y="-6096"/>
            <a:ext cx="5071419" cy="1896023"/>
            <a:chOff x="7933381" y="-6096"/>
            <a:chExt cx="5071419" cy="1896023"/>
          </a:xfrm>
        </p:grpSpPr>
        <p:sp>
          <p:nvSpPr>
            <p:cNvPr id="24" name="正方形/長方形 23">
              <a:extLst>
                <a:ext uri="{FF2B5EF4-FFF2-40B4-BE49-F238E27FC236}">
                  <a16:creationId xmlns:a16="http://schemas.microsoft.com/office/drawing/2014/main" id="{22B50974-6B97-BD48-8C20-10D43441F3DE}"/>
                </a:ext>
              </a:extLst>
            </p:cNvPr>
            <p:cNvSpPr/>
            <p:nvPr/>
          </p:nvSpPr>
          <p:spPr>
            <a:xfrm>
              <a:off x="7945573" y="-6096"/>
              <a:ext cx="5059227" cy="1896023"/>
            </a:xfrm>
            <a:prstGeom prst="rect">
              <a:avLst/>
            </a:prstGeom>
            <a:solidFill>
              <a:schemeClr val="bg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pic>
          <p:nvPicPr>
            <p:cNvPr id="25" name="図 24">
              <a:extLst>
                <a:ext uri="{FF2B5EF4-FFF2-40B4-BE49-F238E27FC236}">
                  <a16:creationId xmlns:a16="http://schemas.microsoft.com/office/drawing/2014/main" id="{C3A8D1FD-7E15-2F45-A8E2-7894CDCF51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3381" y="0"/>
              <a:ext cx="5059227" cy="1838097"/>
            </a:xfrm>
            <a:prstGeom prst="rect">
              <a:avLst/>
            </a:prstGeom>
          </p:spPr>
        </p:pic>
      </p:grpSp>
    </p:spTree>
    <p:extLst>
      <p:ext uri="{BB962C8B-B14F-4D97-AF65-F5344CB8AC3E}">
        <p14:creationId xmlns:p14="http://schemas.microsoft.com/office/powerpoint/2010/main" val="2580735745"/>
      </p:ext>
    </p:extLst>
  </p:cSld>
  <p:clrMapOvr>
    <a:masterClrMapping/>
  </p:clrMapOvr>
  <p:transition spd="med"/>
</p:sld>
</file>

<file path=ppt/theme/_rels/theme2.xml.rels><?xml version="1.0" encoding="UTF-8" standalone="yes"?>
<Relationships xmlns="http://schemas.openxmlformats.org/package/2006/relationships"><Relationship Id="rId1" Type="http://schemas.openxmlformats.org/officeDocument/2006/relationships/image" Target="../media/image4.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25400" cap="flat">
          <a:noFill/>
          <a:miter lim="400000"/>
        </a:ln>
        <a:effectLst/>
        <a:sp3d/>
      </a:spPr>
      <a:bodyPr rot="0" spcFirstLastPara="1" vertOverflow="overflow" horzOverflow="overflow" vert="horz" wrap="square" lIns="50800" tIns="50800" rIns="50800" bIns="50800" numCol="1" spcCol="38100" rtlCol="0" anchor="ctr">
        <a:no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プレゼンテーション6" id="{941C1D47-7037-DF4E-880F-A91BE7BDC2F9}" vid="{363E9B56-A2EF-5C46-97BA-1E63B0E952DB}"/>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White</Template>
  <TotalTime>9141</TotalTime>
  <Words>2234</Words>
  <Application>Microsoft Macintosh PowerPoint</Application>
  <PresentationFormat>ユーザー設定</PresentationFormat>
  <Paragraphs>312</Paragraphs>
  <Slides>31</Slides>
  <Notes>21</Notes>
  <HiddenSlides>9</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31</vt:i4>
      </vt:variant>
    </vt:vector>
  </HeadingPairs>
  <TitlesOfParts>
    <vt:vector size="41" baseType="lpstr">
      <vt:lpstr>HGPGothicE</vt:lpstr>
      <vt:lpstr>HGSoeiKakugothicUB</vt:lpstr>
      <vt:lpstr>ＭＳ Ｐゴシック</vt:lpstr>
      <vt:lpstr>ＭＳ Ｐゴシック</vt:lpstr>
      <vt:lpstr>Arial</vt:lpstr>
      <vt:lpstr>Helvetica</vt:lpstr>
      <vt:lpstr>Helvetica Light</vt:lpstr>
      <vt:lpstr>Helvetica Neue</vt:lpstr>
      <vt:lpstr>Wingdings</vt:lpstr>
      <vt:lpstr>White</vt:lpstr>
      <vt:lpstr>PowerPoint プレゼンテーション</vt:lpstr>
      <vt:lpstr>ビジュアルプログラミング言語 Scratch</vt:lpstr>
      <vt:lpstr>Scratchのリミックス機能</vt:lpstr>
      <vt:lpstr>Scratch作品の検索</vt:lpstr>
      <vt:lpstr>学習者が模倣する作品の検索</vt:lpstr>
      <vt:lpstr>学習者が模倣する作品の検索</vt:lpstr>
      <vt:lpstr>目的・提案手法</vt:lpstr>
      <vt:lpstr>提案手法 - １．検索対象の作品を収集</vt:lpstr>
      <vt:lpstr>提案手法 - １．検索対象の作品を収集</vt:lpstr>
      <vt:lpstr>提案手法 - ２．オブジェクトの移動方向 を検出</vt:lpstr>
      <vt:lpstr>提案手法 - ２．オブジェクトの移動方向 を検出</vt:lpstr>
      <vt:lpstr>提案手法 - ３．入力オブジェクト操作の移動 方向を検出</vt:lpstr>
      <vt:lpstr>提案手法 - ４．移動方向が一致する作品 を提示</vt:lpstr>
      <vt:lpstr>動作実験</vt:lpstr>
      <vt:lpstr>実験結果</vt:lpstr>
      <vt:lpstr>実験結果</vt:lpstr>
      <vt:lpstr>実験結果</vt:lpstr>
      <vt:lpstr>追加研究</vt:lpstr>
      <vt:lpstr>追加研究</vt:lpstr>
      <vt:lpstr>今後の課題</vt:lpstr>
      <vt:lpstr>今後の課題</vt:lpstr>
      <vt:lpstr>貢献</vt:lpstr>
      <vt:lpstr>ビジュアルプログラミング言語の学習</vt:lpstr>
      <vt:lpstr>課題</vt:lpstr>
      <vt:lpstr>提案手法① - 検索対象の作品を準備</vt:lpstr>
      <vt:lpstr>提案手法 - ２．オブジェクトの移動方向 を検出</vt:lpstr>
      <vt:lpstr>提案手法 - ３．入力オブジェクト操作の移動 方向を検出</vt:lpstr>
      <vt:lpstr>提案手法 - ４．移動方向が一致する作品 を提示</vt:lpstr>
      <vt:lpstr>提案手法</vt:lpstr>
      <vt:lpstr>実験結果</vt:lpstr>
      <vt:lpstr>実験結果</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福地　ユキ</dc:creator>
  <cp:lastModifiedBy>福地　ユキ</cp:lastModifiedBy>
  <cp:revision>119</cp:revision>
  <dcterms:created xsi:type="dcterms:W3CDTF">2021-02-15T17:59:25Z</dcterms:created>
  <dcterms:modified xsi:type="dcterms:W3CDTF">2021-03-11T07:54:22Z</dcterms:modified>
</cp:coreProperties>
</file>